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6" name="Picture 2" descr="C:\Users\Anna\Desktop\ФОТО_Спеціальності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4149080"/>
            <a:ext cx="6876256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Спеціальність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075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“Маркетинг”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Освітньо-професійна програма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“Маркетингова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діяльність”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Фаховий коледж бізнесу та аналітики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+mj-lt"/>
                <a:ea typeface="+mj-ea"/>
                <a:cs typeface="+mj-cs"/>
              </a:rPr>
              <a:t>Національної академії статистики, обліку та аудиту  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82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Підготовку фахівців здійснює циклова комісія з економіки та маркетингової діяльності </a:t>
            </a:r>
            <a:endParaRPr lang="uk-UA" b="1" dirty="0"/>
          </a:p>
        </p:txBody>
      </p:sp>
      <p:pic>
        <p:nvPicPr>
          <p:cNvPr id="2050" name="Picture 2" descr="C:\Users\Anna\Desktop\ФОТО_Спеціальності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547664" y="1916832"/>
            <a:ext cx="6300192" cy="49411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Робота циклової комісії спрямована  та отримання студентами цілісних </a:t>
            </a:r>
            <a:r>
              <a:rPr lang="uk-UA" sz="2800" b="1" dirty="0" err="1" smtClean="0"/>
              <a:t>компетенцій</a:t>
            </a:r>
            <a:r>
              <a:rPr lang="uk-UA" sz="2800" b="1" dirty="0" smtClean="0"/>
              <a:t>, які поєднують глибокі знання в галузі економіки, маркетингу, реклами та ІТ технологій  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Навчальні дисципліни професійної підготовки  ОПП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“Маркетингова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діяльність”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1880" y="2924944"/>
            <a:ext cx="28083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Маркетинг </a:t>
            </a:r>
            <a:endParaRPr lang="uk-UA" sz="2800" dirty="0"/>
          </a:p>
        </p:txBody>
      </p:sp>
      <p:sp>
        <p:nvSpPr>
          <p:cNvPr id="7" name="Овал 6"/>
          <p:cNvSpPr/>
          <p:nvPr/>
        </p:nvSpPr>
        <p:spPr>
          <a:xfrm>
            <a:off x="0" y="4797152"/>
            <a:ext cx="2592288" cy="115212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Комунікаційна діяльність 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4572000" y="5733256"/>
            <a:ext cx="2520280" cy="936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Маркетингова товарна політика 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6300192" y="4797152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Логістика 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6767736" y="1628800"/>
            <a:ext cx="2376264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Економіка підприємства 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3347864" y="1772816"/>
            <a:ext cx="2736304" cy="9361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Ціноутворення </a:t>
            </a:r>
            <a:endParaRPr lang="uk-UA" dirty="0"/>
          </a:p>
        </p:txBody>
      </p:sp>
      <p:sp>
        <p:nvSpPr>
          <p:cNvPr id="15" name="Овал 14"/>
          <p:cNvSpPr/>
          <p:nvPr/>
        </p:nvSpPr>
        <p:spPr>
          <a:xfrm>
            <a:off x="467544" y="1844824"/>
            <a:ext cx="2448272" cy="9361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Ринкові дослідження </a:t>
            </a:r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6767736" y="3212976"/>
            <a:ext cx="2376264" cy="100811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Реклама і стимулювання продажу </a:t>
            </a:r>
            <a:endParaRPr lang="uk-UA" dirty="0"/>
          </a:p>
        </p:txBody>
      </p:sp>
      <p:sp>
        <p:nvSpPr>
          <p:cNvPr id="17" name="Овал 16"/>
          <p:cNvSpPr/>
          <p:nvPr/>
        </p:nvSpPr>
        <p:spPr>
          <a:xfrm>
            <a:off x="251520" y="3068960"/>
            <a:ext cx="223224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ІТ технології в маркетингу та рекламі </a:t>
            </a:r>
            <a:endParaRPr lang="uk-UA" dirty="0"/>
          </a:p>
        </p:txBody>
      </p:sp>
      <p:cxnSp>
        <p:nvCxnSpPr>
          <p:cNvPr id="23" name="Прямая со стрелкой 22"/>
          <p:cNvCxnSpPr>
            <a:endCxn id="17" idx="6"/>
          </p:cNvCxnSpPr>
          <p:nvPr/>
        </p:nvCxnSpPr>
        <p:spPr>
          <a:xfrm flipH="1" flipV="1">
            <a:off x="2483768" y="3609020"/>
            <a:ext cx="93610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835696" y="3861048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52120" y="414908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00092" y="4221088"/>
            <a:ext cx="612068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868144" y="2708920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4" idx="4"/>
          </p:cNvCxnSpPr>
          <p:nvPr/>
        </p:nvCxnSpPr>
        <p:spPr>
          <a:xfrm flipH="1" flipV="1">
            <a:off x="4716016" y="2708920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2411760" y="2708920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843808" y="4437112"/>
            <a:ext cx="2376264" cy="12241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Економічний аналіз </a:t>
            </a:r>
            <a:endParaRPr lang="uk-UA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355976" y="4221088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" idx="6"/>
            <a:endCxn id="16" idx="2"/>
          </p:cNvCxnSpPr>
          <p:nvPr/>
        </p:nvCxnSpPr>
        <p:spPr>
          <a:xfrm>
            <a:off x="6300192" y="3573016"/>
            <a:ext cx="4675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Сучасний маркетолог вміє </a:t>
            </a:r>
            <a:endParaRPr lang="uk-UA" dirty="0"/>
          </a:p>
        </p:txBody>
      </p:sp>
      <p:pic>
        <p:nvPicPr>
          <p:cNvPr id="3074" name="Picture 2" descr="C:\Users\Anna\Desktop\ФОТО_Спеціальності\modern-marke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656606" cy="122413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3275856" y="1600200"/>
            <a:ext cx="5544616" cy="118072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Виявляти потенційні ринки збуту товарів фірми, оцінювати ємність та економічну привабливість ринків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nna\Desktop\ФОТО_Спеціальності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3"/>
            <a:ext cx="2587377" cy="86409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47864" y="2996952"/>
            <a:ext cx="540060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Надавати маркетингове обґрунтування інвестиційних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проектів з розвитку товарного виробництва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6" name="Picture 4" descr="C:\Users\Anna\Desktop\ФОТО_Спеціальності\thumb_fitnessmarke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2592710" cy="864096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347864" y="3933056"/>
            <a:ext cx="5493296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Прогнозувати за результатами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моніторингу середовища та маркетингових досліджень попит, собівартість, ціни на продукцію фірми;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7" name="Picture 5" descr="C:\Users\Anna\Desktop\ФОТО_Спеціальності\d22f6fabce6ab1bb83ced8ea318a4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941168"/>
            <a:ext cx="2592288" cy="936104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47864" y="5013176"/>
            <a:ext cx="5493296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Планувати маркетингові комунікаційні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заходи з реклами та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задля просування на ринку товарів (послуг) фірми, створення брендів;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396044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маркетолог-аналітик;</a:t>
            </a:r>
            <a:endParaRPr lang="uk-UA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Здобуття за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освітньою програмою</a:t>
            </a:r>
            <a:b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u="sng" dirty="0" err="1" smtClean="0">
                <a:latin typeface="Times New Roman" pitchFamily="18" charset="0"/>
                <a:cs typeface="Times New Roman" pitchFamily="18" charset="0"/>
              </a:rPr>
              <a:t>“Маркетингова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u="sng" dirty="0" err="1" smtClean="0">
                <a:latin typeface="Times New Roman" pitchFamily="18" charset="0"/>
                <a:cs typeface="Times New Roman" pitchFamily="18" charset="0"/>
              </a:rPr>
              <a:t>діяльність”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надає можливість працювати на таких посадах: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1916832"/>
            <a:ext cx="410445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2400" dirty="0" smtClean="0"/>
              <a:t>маркетолог-консультант;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564904"/>
            <a:ext cx="3960440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спеціаліст з комунікативної політики;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355976" y="2564904"/>
            <a:ext cx="410445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начальник відділу реклами;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3501008"/>
            <a:ext cx="39604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бренд-менеджер;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355976" y="3501008"/>
            <a:ext cx="410445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менеджера з логістики;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79512" y="4221088"/>
            <a:ext cx="410445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консультант з питань логістики;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355976" y="4221088"/>
            <a:ext cx="410445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SMM – c</a:t>
            </a:r>
            <a:r>
              <a:rPr lang="uk-UA" sz="2400" dirty="0" err="1" smtClean="0"/>
              <a:t>пеціаліст</a:t>
            </a:r>
            <a:r>
              <a:rPr lang="uk-UA" sz="2400" dirty="0" smtClean="0"/>
              <a:t>;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51520" y="5157192"/>
            <a:ext cx="4104456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економіст служби маркетингу та збуту;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499992" y="5157192"/>
            <a:ext cx="4104456" cy="792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uk-UA" sz="2400" dirty="0" smtClean="0"/>
              <a:t>начальник рекламно-інформаційного </a:t>
            </a:r>
            <a:r>
              <a:rPr lang="uk-UA" sz="2400" dirty="0" err="1" smtClean="0"/>
              <a:t>агенства</a:t>
            </a:r>
            <a:r>
              <a:rPr lang="uk-UA" sz="2400" dirty="0" smtClean="0"/>
              <a:t>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Наші </a:t>
            </a:r>
            <a:r>
              <a:rPr lang="uk-UA" dirty="0" err="1" smtClean="0"/>
              <a:t>стейкхолдери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122" name="Picture 2" descr="C:\Users\Anna\Desktop\ФОТО_Спеціальності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16424" cy="2376264"/>
          </a:xfrm>
          <a:prstGeom prst="rect">
            <a:avLst/>
          </a:prstGeom>
          <a:noFill/>
        </p:spPr>
      </p:pic>
      <p:pic>
        <p:nvPicPr>
          <p:cNvPr id="5123" name="Picture 3" descr="C:\Users\Anna\Desktop\ФОТО_Спеціальності\epitsentr-aktsiji-lamin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383782" cy="2448272"/>
          </a:xfrm>
          <a:prstGeom prst="rect">
            <a:avLst/>
          </a:prstGeom>
          <a:noFill/>
        </p:spPr>
      </p:pic>
      <p:pic>
        <p:nvPicPr>
          <p:cNvPr id="5124" name="Picture 4" descr="C:\Users\Anna\Desktop\ФОТО_Спеціальності\sil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888432" cy="2527762"/>
          </a:xfrm>
          <a:prstGeom prst="rect">
            <a:avLst/>
          </a:prstGeom>
          <a:noFill/>
        </p:spPr>
      </p:pic>
      <p:pic>
        <p:nvPicPr>
          <p:cNvPr id="5125" name="Picture 5" descr="C:\Users\Anna\Desktop\ФОТО_Спеціальності\318ec3ba857303d2662eff14768c319e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39248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Наші випускники маркетологи 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Випуск для Алли\IMG_20200717_113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355976" cy="3190007"/>
          </a:xfrm>
          <a:prstGeom prst="rect">
            <a:avLst/>
          </a:prstGeom>
          <a:noFill/>
        </p:spPr>
      </p:pic>
      <p:pic>
        <p:nvPicPr>
          <p:cNvPr id="4099" name="Picture 3" descr="F:\Випуск для Алли\IMG_20200717_114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777" y="3789040"/>
            <a:ext cx="4761223" cy="3068960"/>
          </a:xfrm>
          <a:prstGeom prst="rect">
            <a:avLst/>
          </a:prstGeom>
          <a:noFill/>
        </p:spPr>
      </p:pic>
      <p:pic>
        <p:nvPicPr>
          <p:cNvPr id="4100" name="Picture 4" descr="F:\Випуск для Алли\115803616_705250583386528_1161548857920631517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92696"/>
            <a:ext cx="4788024" cy="3109274"/>
          </a:xfrm>
          <a:prstGeom prst="rect">
            <a:avLst/>
          </a:prstGeom>
          <a:noFill/>
        </p:spPr>
      </p:pic>
      <p:pic>
        <p:nvPicPr>
          <p:cNvPr id="4101" name="Picture 5" descr="F:\Випуск для Алли\999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435597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195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</vt:lpstr>
      <vt:lpstr>Підготовку фахівців здійснює циклова комісія з економіки та маркетингової діяльності </vt:lpstr>
      <vt:lpstr>Навчальні дисципліни професійної підготовки  ОПП “Маркетингова діяльність” </vt:lpstr>
      <vt:lpstr>Сучасний маркетолог вміє </vt:lpstr>
      <vt:lpstr>Здобуття за освітньою програмою  “Маркетингова діяльність” надає можливість працювати на таких посадах: </vt:lpstr>
      <vt:lpstr>Наші стейкхолдери </vt:lpstr>
      <vt:lpstr>Наші випускники маркетологи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lavashik</dc:creator>
  <cp:lastModifiedBy>Zam_CBA</cp:lastModifiedBy>
  <cp:revision>54</cp:revision>
  <dcterms:created xsi:type="dcterms:W3CDTF">2021-03-13T10:56:47Z</dcterms:created>
  <dcterms:modified xsi:type="dcterms:W3CDTF">2024-10-07T11:38:15Z</dcterms:modified>
</cp:coreProperties>
</file>