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296257-DD63-440D-AB80-DEA2D2FA4B38}" v="1" dt="2024-05-28T15:52:19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Іван Русланович Коваленко" userId="6cacd585a3957a4f" providerId="LiveId" clId="{A3296257-DD63-440D-AB80-DEA2D2FA4B38}"/>
    <pc:docChg chg="undo redo custSel addSld delSld modSld sldOrd">
      <pc:chgData name="Іван Русланович Коваленко" userId="6cacd585a3957a4f" providerId="LiveId" clId="{A3296257-DD63-440D-AB80-DEA2D2FA4B38}" dt="2024-06-18T14:27:30.568" v="1369" actId="1076"/>
      <pc:docMkLst>
        <pc:docMk/>
      </pc:docMkLst>
      <pc:sldChg chg="addSp delSp modSp mod">
        <pc:chgData name="Іван Русланович Коваленко" userId="6cacd585a3957a4f" providerId="LiveId" clId="{A3296257-DD63-440D-AB80-DEA2D2FA4B38}" dt="2024-06-18T11:40:24.941" v="1221" actId="2711"/>
        <pc:sldMkLst>
          <pc:docMk/>
          <pc:sldMk cId="0" sldId="256"/>
        </pc:sldMkLst>
        <pc:spChg chg="mod">
          <ac:chgData name="Іван Русланович Коваленко" userId="6cacd585a3957a4f" providerId="LiveId" clId="{A3296257-DD63-440D-AB80-DEA2D2FA4B38}" dt="2024-06-18T11:40:24.941" v="1221" actId="2711"/>
          <ac:spMkLst>
            <pc:docMk/>
            <pc:sldMk cId="0" sldId="256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5:48:19.670" v="12" actId="21"/>
          <ac:spMkLst>
            <pc:docMk/>
            <pc:sldMk cId="0" sldId="256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0:24.941" v="1221" actId="2711"/>
          <ac:spMkLst>
            <pc:docMk/>
            <pc:sldMk cId="0" sldId="256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0:24.941" v="1221" actId="2711"/>
          <ac:spMkLst>
            <pc:docMk/>
            <pc:sldMk cId="0" sldId="256"/>
            <ac:spMk id="7" creationId="{00000000-0000-0000-0000-000000000000}"/>
          </ac:spMkLst>
        </pc:spChg>
        <pc:picChg chg="mod">
          <ac:chgData name="Іван Русланович Коваленко" userId="6cacd585a3957a4f" providerId="LiveId" clId="{A3296257-DD63-440D-AB80-DEA2D2FA4B38}" dt="2024-05-28T15:52:33.139" v="55" actId="1076"/>
          <ac:picMkLst>
            <pc:docMk/>
            <pc:sldMk cId="0" sldId="256"/>
            <ac:picMk id="4" creationId="{00000000-0000-0000-0000-000000000000}"/>
          </ac:picMkLst>
        </pc:picChg>
        <pc:picChg chg="del">
          <ac:chgData name="Іван Русланович Коваленко" userId="6cacd585a3957a4f" providerId="LiveId" clId="{A3296257-DD63-440D-AB80-DEA2D2FA4B38}" dt="2024-05-28T15:52:07.344" v="48" actId="21"/>
          <ac:picMkLst>
            <pc:docMk/>
            <pc:sldMk cId="0" sldId="256"/>
            <ac:picMk id="8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5-28T15:53:24.607" v="62" actId="1076"/>
          <ac:picMkLst>
            <pc:docMk/>
            <pc:sldMk cId="0" sldId="256"/>
            <ac:picMk id="10" creationId="{6487E604-8B18-0F27-4FEC-4BAD983B10E5}"/>
          </ac:picMkLst>
        </pc:picChg>
      </pc:sldChg>
      <pc:sldChg chg="addSp delSp modSp mod">
        <pc:chgData name="Іван Русланович Коваленко" userId="6cacd585a3957a4f" providerId="LiveId" clId="{A3296257-DD63-440D-AB80-DEA2D2FA4B38}" dt="2024-06-18T14:27:20.148" v="1367" actId="1076"/>
        <pc:sldMkLst>
          <pc:docMk/>
          <pc:sldMk cId="0" sldId="257"/>
        </pc:sldMkLst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5:48:21.831" v="13" actId="21"/>
          <ac:spMkLst>
            <pc:docMk/>
            <pc:sldMk cId="0" sldId="257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24:28.939" v="913" actId="21"/>
          <ac:spMkLst>
            <pc:docMk/>
            <pc:sldMk cId="0" sldId="257"/>
            <ac:spMk id="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0:44.817" v="980" actId="478"/>
          <ac:spMkLst>
            <pc:docMk/>
            <pc:sldMk cId="0" sldId="257"/>
            <ac:spMk id="8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0:44.817" v="980" actId="478"/>
          <ac:spMkLst>
            <pc:docMk/>
            <pc:sldMk cId="0" sldId="257"/>
            <ac:spMk id="9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0:44.817" v="980" actId="478"/>
          <ac:spMkLst>
            <pc:docMk/>
            <pc:sldMk cId="0" sldId="257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11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0:47.906" v="981" actId="478"/>
          <ac:spMkLst>
            <pc:docMk/>
            <pc:sldMk cId="0" sldId="257"/>
            <ac:spMk id="12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0:47.906" v="981" actId="478"/>
          <ac:spMkLst>
            <pc:docMk/>
            <pc:sldMk cId="0" sldId="257"/>
            <ac:spMk id="13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0:47.906" v="981" actId="478"/>
          <ac:spMkLst>
            <pc:docMk/>
            <pc:sldMk cId="0" sldId="257"/>
            <ac:spMk id="14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8:43.772" v="1037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19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0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1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23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4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2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29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57:31.518" v="1014" actId="478"/>
          <ac:spMkLst>
            <pc:docMk/>
            <pc:sldMk cId="0" sldId="257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47" creationId="{00000000-0000-0000-0000-000000000000}"/>
          </ac:spMkLst>
        </pc:spChg>
        <pc:spChg chg="add del">
          <ac:chgData name="Іван Русланович Коваленко" userId="6cacd585a3957a4f" providerId="LiveId" clId="{A3296257-DD63-440D-AB80-DEA2D2FA4B38}" dt="2024-06-18T10:34:00.182" v="945" actId="22"/>
          <ac:spMkLst>
            <pc:docMk/>
            <pc:sldMk cId="0" sldId="257"/>
            <ac:spMk id="48" creationId="{B6886CFC-486C-6FF4-538A-1C251FA3E67D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50" creationId="{516F2E23-F5AE-E20E-F5DA-33004E4D6659}"/>
          </ac:spMkLst>
        </pc:spChg>
        <pc:spChg chg="add del mod">
          <ac:chgData name="Іван Русланович Коваленко" userId="6cacd585a3957a4f" providerId="LiveId" clId="{A3296257-DD63-440D-AB80-DEA2D2FA4B38}" dt="2024-06-18T10:56:56.947" v="1007" actId="21"/>
          <ac:spMkLst>
            <pc:docMk/>
            <pc:sldMk cId="0" sldId="257"/>
            <ac:spMk id="52" creationId="{EDD82A1B-25E5-07C7-3AD5-AD9F10E55506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53" creationId="{70FABD74-234F-7660-F470-09B196C037E3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55" creationId="{D59D1DEF-9A0D-2608-F875-2AE225BFB0FA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57" creationId="{D1D41718-7A50-2EC7-E05D-1802791DAADB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59" creationId="{797E2864-A194-80EB-921F-CDA4C179DBF8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61" creationId="{A9E4BBE4-9AF9-49D4-FFC8-1C62979C75AF}"/>
          </ac:spMkLst>
        </pc:spChg>
        <pc:spChg chg="add mod">
          <ac:chgData name="Іван Русланович Коваленко" userId="6cacd585a3957a4f" providerId="LiveId" clId="{A3296257-DD63-440D-AB80-DEA2D2FA4B38}" dt="2024-06-18T14:27:13.598" v="1366" actId="1076"/>
          <ac:spMkLst>
            <pc:docMk/>
            <pc:sldMk cId="0" sldId="257"/>
            <ac:spMk id="63" creationId="{16BFA49E-6E04-A868-1CDB-5E79881336C2}"/>
          </ac:spMkLst>
        </pc:spChg>
        <pc:spChg chg="add mod">
          <ac:chgData name="Іван Русланович Коваленко" userId="6cacd585a3957a4f" providerId="LiveId" clId="{A3296257-DD63-440D-AB80-DEA2D2FA4B38}" dt="2024-06-18T14:27:20.148" v="1367" actId="1076"/>
          <ac:spMkLst>
            <pc:docMk/>
            <pc:sldMk cId="0" sldId="257"/>
            <ac:spMk id="65" creationId="{66193905-3ED4-AB42-CA46-090C003735D3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67" creationId="{F3E1218D-09D8-E897-7C3D-8567384C76BF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69" creationId="{96C58698-5BAA-5C36-8F43-169C0E5434B0}"/>
          </ac:spMkLst>
        </pc:spChg>
        <pc:spChg chg="add del mod">
          <ac:chgData name="Іван Русланович Коваленко" userId="6cacd585a3957a4f" providerId="LiveId" clId="{A3296257-DD63-440D-AB80-DEA2D2FA4B38}" dt="2024-06-18T11:03:53.674" v="1106" actId="478"/>
          <ac:spMkLst>
            <pc:docMk/>
            <pc:sldMk cId="0" sldId="257"/>
            <ac:spMk id="71" creationId="{B65191DD-22A0-2922-50D5-651DD93BA838}"/>
          </ac:spMkLst>
        </pc:spChg>
        <pc:spChg chg="add mod">
          <ac:chgData name="Іван Русланович Коваленко" userId="6cacd585a3957a4f" providerId="LiveId" clId="{A3296257-DD63-440D-AB80-DEA2D2FA4B38}" dt="2024-06-18T13:52:28.250" v="1230" actId="404"/>
          <ac:spMkLst>
            <pc:docMk/>
            <pc:sldMk cId="0" sldId="257"/>
            <ac:spMk id="73" creationId="{CFA38F56-57B8-E8D7-015A-17D0DCA79BEE}"/>
          </ac:spMkLst>
        </pc:spChg>
        <pc:picChg chg="mod">
          <ac:chgData name="Іван Русланович Коваленко" userId="6cacd585a3957a4f" providerId="LiveId" clId="{A3296257-DD63-440D-AB80-DEA2D2FA4B38}" dt="2024-06-18T10:25:24.059" v="927" actId="14100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8T10:26:23.620" v="942" actId="1076"/>
          <ac:picMkLst>
            <pc:docMk/>
            <pc:sldMk cId="0" sldId="257"/>
            <ac:picMk id="4" creationId="{00000000-0000-0000-0000-000000000000}"/>
          </ac:picMkLst>
        </pc:picChg>
        <pc:picChg chg="del">
          <ac:chgData name="Іван Русланович Коваленко" userId="6cacd585a3957a4f" providerId="LiveId" clId="{A3296257-DD63-440D-AB80-DEA2D2FA4B38}" dt="2024-05-28T15:53:29.170" v="63" actId="21"/>
          <ac:picMkLst>
            <pc:docMk/>
            <pc:sldMk cId="0" sldId="257"/>
            <ac:picMk id="48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0:50:30.353" v="978"/>
          <ac:picMkLst>
            <pc:docMk/>
            <pc:sldMk cId="0" sldId="257"/>
            <ac:picMk id="49" creationId="{29F3AF23-4C0B-2212-503E-FDE07B481493}"/>
          </ac:picMkLst>
        </pc:picChg>
        <pc:picChg chg="add mod">
          <ac:chgData name="Іван Русланович Коваленко" userId="6cacd585a3957a4f" providerId="LiveId" clId="{A3296257-DD63-440D-AB80-DEA2D2FA4B38}" dt="2024-06-18T11:03:21.653" v="1097" actId="1076"/>
          <ac:picMkLst>
            <pc:docMk/>
            <pc:sldMk cId="0" sldId="257"/>
            <ac:picMk id="51" creationId="{3F511EA5-C818-89E2-C933-8B182EC40DFB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54" creationId="{F55A6C2D-E588-F109-A403-41EC17ED7E49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56" creationId="{8DFCA45F-C4A7-9E21-EF02-686FD79F74F4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58" creationId="{7614C300-41B2-BB6A-41FC-746DC6ABFDBD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60" creationId="{9ACBB480-961B-3A48-E170-085A49FE45C9}"/>
          </ac:picMkLst>
        </pc:picChg>
        <pc:picChg chg="add mod">
          <ac:chgData name="Іван Русланович Коваленко" userId="6cacd585a3957a4f" providerId="LiveId" clId="{A3296257-DD63-440D-AB80-DEA2D2FA4B38}" dt="2024-06-18T14:27:09.046" v="1364" actId="1076"/>
          <ac:picMkLst>
            <pc:docMk/>
            <pc:sldMk cId="0" sldId="257"/>
            <ac:picMk id="62" creationId="{99B674A8-8695-7C0A-AE8B-18D2855F3B5E}"/>
          </ac:picMkLst>
        </pc:picChg>
        <pc:picChg chg="add mod">
          <ac:chgData name="Іван Русланович Коваленко" userId="6cacd585a3957a4f" providerId="LiveId" clId="{A3296257-DD63-440D-AB80-DEA2D2FA4B38}" dt="2024-06-18T14:27:05.504" v="1363" actId="1076"/>
          <ac:picMkLst>
            <pc:docMk/>
            <pc:sldMk cId="0" sldId="257"/>
            <ac:picMk id="64" creationId="{95B444BF-D338-92CF-6FB5-4E31DEE80228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66" creationId="{FCFB8821-2336-A42E-F237-3DED223B24BB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68" creationId="{F88DAF8B-0CB6-FE08-612C-6A7B5E576BC0}"/>
          </ac:picMkLst>
        </pc:picChg>
        <pc:picChg chg="add del mod">
          <ac:chgData name="Іван Русланович Коваленко" userId="6cacd585a3957a4f" providerId="LiveId" clId="{A3296257-DD63-440D-AB80-DEA2D2FA4B38}" dt="2024-06-18T11:03:53.674" v="1106" actId="478"/>
          <ac:picMkLst>
            <pc:docMk/>
            <pc:sldMk cId="0" sldId="257"/>
            <ac:picMk id="70" creationId="{2CA3E4FE-0536-C69B-8CB6-C78B66A2213D}"/>
          </ac:picMkLst>
        </pc:picChg>
        <pc:picChg chg="add mod">
          <ac:chgData name="Іван Русланович Коваленко" userId="6cacd585a3957a4f" providerId="LiveId" clId="{A3296257-DD63-440D-AB80-DEA2D2FA4B38}" dt="2024-06-18T11:04:33.832" v="1116" actId="1037"/>
          <ac:picMkLst>
            <pc:docMk/>
            <pc:sldMk cId="0" sldId="257"/>
            <ac:picMk id="72" creationId="{C6BB61D4-63DA-7B09-FB5F-2417365BF76D}"/>
          </ac:picMkLst>
        </pc:picChg>
        <pc:picChg chg="add del mod">
          <ac:chgData name="Іван Русланович Коваленко" userId="6cacd585a3957a4f" providerId="LiveId" clId="{A3296257-DD63-440D-AB80-DEA2D2FA4B38}" dt="2024-06-18T10:50:38.329" v="979" actId="21"/>
          <ac:picMkLst>
            <pc:docMk/>
            <pc:sldMk cId="0" sldId="257"/>
            <ac:picMk id="74" creationId="{D10D2151-F649-57D7-7E92-82533D935EBC}"/>
          </ac:picMkLst>
        </pc:picChg>
      </pc:sldChg>
      <pc:sldChg chg="delSp modSp mod ord">
        <pc:chgData name="Іван Русланович Коваленко" userId="6cacd585a3957a4f" providerId="LiveId" clId="{A3296257-DD63-440D-AB80-DEA2D2FA4B38}" dt="2024-06-18T14:27:30.568" v="1369" actId="1076"/>
        <pc:sldMkLst>
          <pc:docMk/>
          <pc:sldMk cId="0" sldId="258"/>
        </pc:sldMkLst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5:48:24.390" v="14" actId="21"/>
          <ac:spMkLst>
            <pc:docMk/>
            <pc:sldMk cId="0" sldId="258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1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1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1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4:27:27.054" v="1368" actId="14100"/>
          <ac:spMkLst>
            <pc:docMk/>
            <pc:sldMk cId="0" sldId="258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4:27:30.568" v="1369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37.346" v="1231" actId="404"/>
          <ac:spMkLst>
            <pc:docMk/>
            <pc:sldMk cId="0" sldId="258"/>
            <ac:spMk id="24" creationId="{00000000-0000-0000-0000-000000000000}"/>
          </ac:spMkLst>
        </pc:spChg>
        <pc:picChg chg="mod">
          <ac:chgData name="Іван Русланович Коваленко" userId="6cacd585a3957a4f" providerId="LiveId" clId="{A3296257-DD63-440D-AB80-DEA2D2FA4B38}" dt="2024-06-15T15:26:58.413" v="466" actId="1076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5T15:32:12.993" v="540" actId="1076"/>
          <ac:picMkLst>
            <pc:docMk/>
            <pc:sldMk cId="0" sldId="258"/>
            <ac:picMk id="7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5T15:32:12.993" v="540" actId="1076"/>
          <ac:picMkLst>
            <pc:docMk/>
            <pc:sldMk cId="0" sldId="258"/>
            <ac:picMk id="10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5T15:32:12.993" v="540" actId="1076"/>
          <ac:picMkLst>
            <pc:docMk/>
            <pc:sldMk cId="0" sldId="258"/>
            <ac:picMk id="13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5T15:32:12.993" v="540" actId="1076"/>
          <ac:picMkLst>
            <pc:docMk/>
            <pc:sldMk cId="0" sldId="258"/>
            <ac:picMk id="16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5T15:32:12.993" v="540" actId="1076"/>
          <ac:picMkLst>
            <pc:docMk/>
            <pc:sldMk cId="0" sldId="258"/>
            <ac:picMk id="19" creationId="{00000000-0000-0000-0000-000000000000}"/>
          </ac:picMkLst>
        </pc:picChg>
        <pc:picChg chg="mod">
          <ac:chgData name="Іван Русланович Коваленко" userId="6cacd585a3957a4f" providerId="LiveId" clId="{A3296257-DD63-440D-AB80-DEA2D2FA4B38}" dt="2024-06-15T15:32:12.993" v="540" actId="1076"/>
          <ac:picMkLst>
            <pc:docMk/>
            <pc:sldMk cId="0" sldId="258"/>
            <ac:picMk id="22" creationId="{00000000-0000-0000-0000-000000000000}"/>
          </ac:picMkLst>
        </pc:picChg>
        <pc:picChg chg="del">
          <ac:chgData name="Іван Русланович Коваленко" userId="6cacd585a3957a4f" providerId="LiveId" clId="{A3296257-DD63-440D-AB80-DEA2D2FA4B38}" dt="2024-05-28T15:53:33.503" v="64" actId="21"/>
          <ac:picMkLst>
            <pc:docMk/>
            <pc:sldMk cId="0" sldId="258"/>
            <ac:picMk id="25" creationId="{00000000-0000-0000-0000-000000000000}"/>
          </ac:picMkLst>
        </pc:picChg>
      </pc:sldChg>
      <pc:sldChg chg="addSp delSp modSp mod ord">
        <pc:chgData name="Іван Русланович Коваленко" userId="6cacd585a3957a4f" providerId="LiveId" clId="{A3296257-DD63-440D-AB80-DEA2D2FA4B38}" dt="2024-06-18T13:57:44.463" v="1311" actId="1076"/>
        <pc:sldMkLst>
          <pc:docMk/>
          <pc:sldMk cId="0" sldId="259"/>
        </pc:sldMkLst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5:48:15.532" v="11" actId="21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Іван Русланович Коваленко" userId="6cacd585a3957a4f" providerId="LiveId" clId="{A3296257-DD63-440D-AB80-DEA2D2FA4B38}" dt="2024-06-18T10:17:04.768" v="778"/>
          <ac:spMkLst>
            <pc:docMk/>
            <pc:sldMk cId="0" sldId="259"/>
            <ac:spMk id="5" creationId="{6C22089B-0F2E-5785-7F96-BB6A84C1530E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5:48:06.774" v="7" actId="21"/>
          <ac:spMkLst>
            <pc:docMk/>
            <pc:sldMk cId="0" sldId="259"/>
            <ac:spMk id="8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9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25.129" v="1305" actId="14100"/>
          <ac:spMkLst>
            <pc:docMk/>
            <pc:sldMk cId="0" sldId="259"/>
            <ac:spMk id="11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2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21.373" v="1304" actId="14100"/>
          <ac:spMkLst>
            <pc:docMk/>
            <pc:sldMk cId="0" sldId="259"/>
            <ac:spMk id="14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17.190" v="1303" actId="1076"/>
          <ac:spMkLst>
            <pc:docMk/>
            <pc:sldMk cId="0" sldId="259"/>
            <ac:spMk id="1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8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6-18T10:18:49.999" v="833" actId="478"/>
          <ac:spMkLst>
            <pc:docMk/>
            <pc:sldMk cId="0" sldId="259"/>
            <ac:spMk id="1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29.314" v="1306" actId="14100"/>
          <ac:spMkLst>
            <pc:docMk/>
            <pc:sldMk cId="0" sldId="259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1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5:50:25.076" v="28" actId="21"/>
          <ac:spMkLst>
            <pc:docMk/>
            <pc:sldMk cId="0" sldId="259"/>
            <ac:spMk id="22" creationId="{00000000-0000-0000-0000-000000000000}"/>
          </ac:spMkLst>
        </pc:spChg>
        <pc:spChg chg="add mod">
          <ac:chgData name="Іван Русланович Коваленко" userId="6cacd585a3957a4f" providerId="LiveId" clId="{A3296257-DD63-440D-AB80-DEA2D2FA4B38}" dt="2024-06-18T10:17:12.681" v="780"/>
          <ac:spMkLst>
            <pc:docMk/>
            <pc:sldMk cId="0" sldId="259"/>
            <ac:spMk id="22" creationId="{F4098314-64A5-2FE4-50DB-CC8357430579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2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44.463" v="1311" actId="1076"/>
          <ac:spMkLst>
            <pc:docMk/>
            <pc:sldMk cId="0" sldId="259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41.296" v="1310" actId="1076"/>
          <ac:spMkLst>
            <pc:docMk/>
            <pc:sldMk cId="0" sldId="259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36.888" v="1307" actId="1076"/>
          <ac:spMkLst>
            <pc:docMk/>
            <pc:sldMk cId="0" sldId="259"/>
            <ac:spMk id="42" creationId="{00000000-0000-0000-0000-000000000000}"/>
          </ac:spMkLst>
        </pc:spChg>
        <pc:spChg chg="add mod">
          <ac:chgData name="Іван Русланович Коваленко" userId="6cacd585a3957a4f" providerId="LiveId" clId="{A3296257-DD63-440D-AB80-DEA2D2FA4B38}" dt="2024-06-18T10:17:13.393" v="781"/>
          <ac:spMkLst>
            <pc:docMk/>
            <pc:sldMk cId="0" sldId="259"/>
            <ac:spMk id="43" creationId="{56819874-3DBF-909F-9BC7-C16B6FC83A17}"/>
          </ac:spMkLst>
        </pc:spChg>
        <pc:spChg chg="add del mod">
          <ac:chgData name="Іван Русланович Коваленко" userId="6cacd585a3957a4f" providerId="LiveId" clId="{A3296257-DD63-440D-AB80-DEA2D2FA4B38}" dt="2024-06-18T10:17:49.791" v="820" actId="1076"/>
          <ac:spMkLst>
            <pc:docMk/>
            <pc:sldMk cId="0" sldId="259"/>
            <ac:spMk id="44" creationId="{0F33BF48-BF2B-B42A-72E8-09F4F9E5CDC6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5" creationId="{3EEB63F3-7667-9950-84F8-AD64DFD9BC94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6" creationId="{B841F6D8-4F5B-B783-72B3-A4855CE582D4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7" creationId="{A839E6E2-894A-8AFA-CC91-3920FCFB1A90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8" creationId="{A3AFFC99-A055-0C18-94BD-CE8E2CB29A58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49" creationId="{73D25572-A5A6-D15D-AC9D-0557290FCCBF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0" creationId="{E4B49C97-08C2-21D8-BC73-531AD395D6AE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1" creationId="{C98F7BA3-CEAB-8715-D039-120C796D3617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2" creationId="{0E96D764-7A67-3871-A875-021CE2132260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3" creationId="{F9A28D65-4582-9183-AB35-7283C8D2F6CE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4" creationId="{867F2797-8528-815C-A7D5-D91C3F08B461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5" creationId="{04D31588-8F62-2B2D-A8CE-3D80265B261D}"/>
          </ac:spMkLst>
        </pc:spChg>
        <pc:spChg chg="add mod">
          <ac:chgData name="Іван Русланович Коваленко" userId="6cacd585a3957a4f" providerId="LiveId" clId="{A3296257-DD63-440D-AB80-DEA2D2FA4B38}" dt="2024-06-18T11:42:30.214" v="1229" actId="2711"/>
          <ac:spMkLst>
            <pc:docMk/>
            <pc:sldMk cId="0" sldId="259"/>
            <ac:spMk id="56" creationId="{E20B057F-8FC9-9535-FE57-64B93B078CAE}"/>
          </ac:spMkLst>
        </pc:spChg>
        <pc:picChg chg="mod">
          <ac:chgData name="Іван Русланович Коваленко" userId="6cacd585a3957a4f" providerId="LiveId" clId="{A3296257-DD63-440D-AB80-DEA2D2FA4B38}" dt="2024-06-18T13:57:38.893" v="1309" actId="1076"/>
          <ac:picMkLst>
            <pc:docMk/>
            <pc:sldMk cId="0" sldId="259"/>
            <ac:picMk id="4" creationId="{00000000-0000-0000-0000-000000000000}"/>
          </ac:picMkLst>
        </pc:picChg>
        <pc:picChg chg="add">
          <ac:chgData name="Іван Русланович Коваленко" userId="6cacd585a3957a4f" providerId="LiveId" clId="{A3296257-DD63-440D-AB80-DEA2D2FA4B38}" dt="2024-06-18T10:17:10.854" v="779"/>
          <ac:picMkLst>
            <pc:docMk/>
            <pc:sldMk cId="0" sldId="259"/>
            <ac:picMk id="8" creationId="{DB0E6BE6-1262-ED9D-16F3-0E2EDEBC0F43}"/>
          </ac:picMkLst>
        </pc:picChg>
        <pc:picChg chg="del mod">
          <ac:chgData name="Іван Русланович Коваленко" userId="6cacd585a3957a4f" providerId="LiveId" clId="{A3296257-DD63-440D-AB80-DEA2D2FA4B38}" dt="2024-05-28T15:48:35.718" v="15" actId="21"/>
          <ac:picMkLst>
            <pc:docMk/>
            <pc:sldMk cId="0" sldId="259"/>
            <ac:picMk id="43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30:20.954" v="1198"/>
          <ac:picMkLst>
            <pc:docMk/>
            <pc:sldMk cId="0" sldId="259"/>
            <ac:picMk id="58" creationId="{90177492-B587-7625-CD81-ACD8A1B7F2D4}"/>
          </ac:picMkLst>
        </pc:picChg>
        <pc:picChg chg="add mod">
          <ac:chgData name="Іван Русланович Коваленко" userId="6cacd585a3957a4f" providerId="LiveId" clId="{A3296257-DD63-440D-AB80-DEA2D2FA4B38}" dt="2024-06-18T11:30:20.954" v="1198"/>
          <ac:picMkLst>
            <pc:docMk/>
            <pc:sldMk cId="0" sldId="259"/>
            <ac:picMk id="60" creationId="{99F4FDE3-1F35-4B7A-F5AA-8E13D9C00C8A}"/>
          </ac:picMkLst>
        </pc:picChg>
        <pc:picChg chg="add mod">
          <ac:chgData name="Іван Русланович Коваленко" userId="6cacd585a3957a4f" providerId="LiveId" clId="{A3296257-DD63-440D-AB80-DEA2D2FA4B38}" dt="2024-06-18T11:31:13.450" v="1216" actId="1076"/>
          <ac:picMkLst>
            <pc:docMk/>
            <pc:sldMk cId="0" sldId="259"/>
            <ac:picMk id="62" creationId="{56CD796F-EC73-C2D8-F27A-A9DAEB5B7287}"/>
          </ac:picMkLst>
        </pc:picChg>
        <pc:picChg chg="add mod">
          <ac:chgData name="Іван Русланович Коваленко" userId="6cacd585a3957a4f" providerId="LiveId" clId="{A3296257-DD63-440D-AB80-DEA2D2FA4B38}" dt="2024-06-18T11:31:07.239" v="1213" actId="1076"/>
          <ac:picMkLst>
            <pc:docMk/>
            <pc:sldMk cId="0" sldId="259"/>
            <ac:picMk id="64" creationId="{E0248DCD-9AE6-9E8B-1963-CA56D8FEE3D2}"/>
          </ac:picMkLst>
        </pc:picChg>
      </pc:sldChg>
      <pc:sldChg chg="addSp delSp modSp mod">
        <pc:chgData name="Іван Русланович Коваленко" userId="6cacd585a3957a4f" providerId="LiveId" clId="{A3296257-DD63-440D-AB80-DEA2D2FA4B38}" dt="2024-06-18T13:53:18.296" v="1245" actId="1076"/>
        <pc:sldMkLst>
          <pc:docMk/>
          <pc:sldMk cId="0" sldId="260"/>
        </pc:sldMkLst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5:53:37.032" v="65" actId="21"/>
          <ac:spMkLst>
            <pc:docMk/>
            <pc:sldMk cId="0" sldId="260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5:54:56.059" v="82" actId="21"/>
          <ac:spMkLst>
            <pc:docMk/>
            <pc:sldMk cId="0" sldId="260"/>
            <ac:spMk id="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51.447" v="1234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9.398" v="1233" actId="1076"/>
          <ac:spMkLst>
            <pc:docMk/>
            <pc:sldMk cId="0" sldId="260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1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53.951" v="1235" actId="1076"/>
          <ac:spMkLst>
            <pc:docMk/>
            <pc:sldMk cId="0" sldId="260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18.296" v="1245" actId="1076"/>
          <ac:spMkLst>
            <pc:docMk/>
            <pc:sldMk cId="0" sldId="260"/>
            <ac:spMk id="2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5:55:50.380" v="98" actId="21"/>
          <ac:spMkLst>
            <pc:docMk/>
            <pc:sldMk cId="0" sldId="260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2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15.906" v="1244" actId="1076"/>
          <ac:spMkLst>
            <pc:docMk/>
            <pc:sldMk cId="0" sldId="260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13.686" v="1243" actId="1076"/>
          <ac:spMkLst>
            <pc:docMk/>
            <pc:sldMk cId="0" sldId="260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11.646" v="1242" actId="1076"/>
          <ac:spMkLst>
            <pc:docMk/>
            <pc:sldMk cId="0" sldId="260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09.026" v="1241" actId="1076"/>
          <ac:spMkLst>
            <pc:docMk/>
            <pc:sldMk cId="0" sldId="260"/>
            <ac:spMk id="4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4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4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2:45.056" v="1232" actId="404"/>
          <ac:spMkLst>
            <pc:docMk/>
            <pc:sldMk cId="0" sldId="260"/>
            <ac:spMk id="4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06.566" v="1240" actId="1076"/>
          <ac:spMkLst>
            <pc:docMk/>
            <pc:sldMk cId="0" sldId="260"/>
            <ac:spMk id="46" creationId="{00000000-0000-0000-0000-000000000000}"/>
          </ac:spMkLst>
        </pc:spChg>
        <pc:picChg chg="mod">
          <ac:chgData name="Іван Русланович Коваленко" userId="6cacd585a3957a4f" providerId="LiveId" clId="{A3296257-DD63-440D-AB80-DEA2D2FA4B38}" dt="2024-06-18T13:52:57.916" v="1237" actId="1076"/>
          <ac:picMkLst>
            <pc:docMk/>
            <pc:sldMk cId="0" sldId="260"/>
            <ac:picMk id="4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4T12:20:11.268" v="387" actId="571"/>
          <ac:picMkLst>
            <pc:docMk/>
            <pc:sldMk cId="0" sldId="260"/>
            <ac:picMk id="5" creationId="{66C54C90-E35B-CBE0-5C64-3DD5FFCC73EB}"/>
          </ac:picMkLst>
        </pc:picChg>
        <pc:picChg chg="add mod">
          <ac:chgData name="Іван Русланович Коваленко" userId="6cacd585a3957a4f" providerId="LiveId" clId="{A3296257-DD63-440D-AB80-DEA2D2FA4B38}" dt="2024-06-18T11:14:34.780" v="1132" actId="1076"/>
          <ac:picMkLst>
            <pc:docMk/>
            <pc:sldMk cId="0" sldId="260"/>
            <ac:picMk id="8" creationId="{D11FCC95-8B90-7E46-AC25-3810D69BDC9C}"/>
          </ac:picMkLst>
        </pc:picChg>
        <pc:picChg chg="del">
          <ac:chgData name="Іван Русланович Коваленко" userId="6cacd585a3957a4f" providerId="LiveId" clId="{A3296257-DD63-440D-AB80-DEA2D2FA4B38}" dt="2024-05-28T15:53:38.780" v="66" actId="21"/>
          <ac:picMkLst>
            <pc:docMk/>
            <pc:sldMk cId="0" sldId="260"/>
            <ac:picMk id="47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22:41.235" v="1174" actId="1076"/>
          <ac:picMkLst>
            <pc:docMk/>
            <pc:sldMk cId="0" sldId="260"/>
            <ac:picMk id="47" creationId="{B3A00984-355A-84F0-83CE-03BCB340D464}"/>
          </ac:picMkLst>
        </pc:picChg>
      </pc:sldChg>
      <pc:sldChg chg="addSp delSp modSp mod">
        <pc:chgData name="Іван Русланович Коваленко" userId="6cacd585a3957a4f" providerId="LiveId" clId="{A3296257-DD63-440D-AB80-DEA2D2FA4B38}" dt="2024-06-18T14:00:24.315" v="1348" actId="1076"/>
        <pc:sldMkLst>
          <pc:docMk/>
          <pc:sldMk cId="0" sldId="261"/>
        </pc:sldMkLst>
        <pc:spChg chg="mod">
          <ac:chgData name="Іван Русланович Коваленко" userId="6cacd585a3957a4f" providerId="LiveId" clId="{A3296257-DD63-440D-AB80-DEA2D2FA4B38}" dt="2024-06-18T13:53:27.366" v="1246" actId="404"/>
          <ac:spMkLst>
            <pc:docMk/>
            <pc:sldMk cId="0" sldId="261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6:01:20.331" v="156" actId="21"/>
          <ac:spMkLst>
            <pc:docMk/>
            <pc:sldMk cId="0" sldId="261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27.366" v="1246" actId="404"/>
          <ac:spMkLst>
            <pc:docMk/>
            <pc:sldMk cId="0" sldId="261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7" creationId="{00000000-0000-0000-0000-000000000000}"/>
          </ac:spMkLst>
        </pc:spChg>
        <pc:spChg chg="add del mod">
          <ac:chgData name="Іван Русланович Коваленко" userId="6cacd585a3957a4f" providerId="LiveId" clId="{A3296257-DD63-440D-AB80-DEA2D2FA4B38}" dt="2024-05-28T16:07:24.810" v="183" actId="21"/>
          <ac:spMkLst>
            <pc:docMk/>
            <pc:sldMk cId="0" sldId="261"/>
            <ac:spMk id="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1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2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2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21.767" v="1327" actId="1076"/>
          <ac:spMkLst>
            <pc:docMk/>
            <pc:sldMk cId="0" sldId="261"/>
            <ac:spMk id="2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08.004" v="1324" actId="1076"/>
          <ac:spMkLst>
            <pc:docMk/>
            <pc:sldMk cId="0" sldId="261"/>
            <ac:spMk id="2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10:08.826" v="189" actId="21"/>
          <ac:spMkLst>
            <pc:docMk/>
            <pc:sldMk cId="0" sldId="261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2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2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4:00:07.677" v="1342" actId="1076"/>
          <ac:spMkLst>
            <pc:docMk/>
            <pc:sldMk cId="0" sldId="261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53.761" v="1335" actId="1076"/>
          <ac:spMkLst>
            <pc:docMk/>
            <pc:sldMk cId="0" sldId="261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52.136" v="1334" actId="1076"/>
          <ac:spMkLst>
            <pc:docMk/>
            <pc:sldMk cId="0" sldId="261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4:00:24.315" v="1348" actId="1076"/>
          <ac:spMkLst>
            <pc:docMk/>
            <pc:sldMk cId="0" sldId="261"/>
            <ac:spMk id="4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4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4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9:41.007" v="1331" actId="1076"/>
          <ac:spMkLst>
            <pc:docMk/>
            <pc:sldMk cId="0" sldId="261"/>
            <ac:spMk id="4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4:00:17.125" v="1346" actId="14100"/>
          <ac:spMkLst>
            <pc:docMk/>
            <pc:sldMk cId="0" sldId="261"/>
            <ac:spMk id="46" creationId="{00000000-0000-0000-0000-000000000000}"/>
          </ac:spMkLst>
        </pc:spChg>
        <pc:picChg chg="add del mod">
          <ac:chgData name="Іван Русланович Коваленко" userId="6cacd585a3957a4f" providerId="LiveId" clId="{A3296257-DD63-440D-AB80-DEA2D2FA4B38}" dt="2024-06-18T13:59:58.305" v="1339" actId="1076"/>
          <ac:picMkLst>
            <pc:docMk/>
            <pc:sldMk cId="0" sldId="261"/>
            <ac:picMk id="4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17:15.030" v="1143" actId="1076"/>
          <ac:picMkLst>
            <pc:docMk/>
            <pc:sldMk cId="0" sldId="261"/>
            <ac:picMk id="8" creationId="{DDB679F2-BD16-99C5-7C4D-651B6A259C92}"/>
          </ac:picMkLst>
        </pc:picChg>
        <pc:picChg chg="del">
          <ac:chgData name="Іван Русланович Коваленко" userId="6cacd585a3957a4f" providerId="LiveId" clId="{A3296257-DD63-440D-AB80-DEA2D2FA4B38}" dt="2024-05-28T16:01:29.367" v="157" actId="21"/>
          <ac:picMkLst>
            <pc:docMk/>
            <pc:sldMk cId="0" sldId="261"/>
            <ac:picMk id="47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3:58:57.576" v="1322" actId="1076"/>
          <ac:picMkLst>
            <pc:docMk/>
            <pc:sldMk cId="0" sldId="261"/>
            <ac:picMk id="47" creationId="{961301BE-8079-3D98-FC95-54375C139A81}"/>
          </ac:picMkLst>
        </pc:picChg>
      </pc:sldChg>
      <pc:sldChg chg="addSp delSp modSp mod">
        <pc:chgData name="Іван Русланович Коваленко" userId="6cacd585a3957a4f" providerId="LiveId" clId="{A3296257-DD63-440D-AB80-DEA2D2FA4B38}" dt="2024-06-18T13:55:10.239" v="1273" actId="1076"/>
        <pc:sldMkLst>
          <pc:docMk/>
          <pc:sldMk cId="0" sldId="262"/>
        </pc:sldMkLst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3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15:04.173" v="231" actId="21"/>
          <ac:spMkLst>
            <pc:docMk/>
            <pc:sldMk cId="0" sldId="262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14:45.184" v="227" actId="21"/>
          <ac:spMkLst>
            <pc:docMk/>
            <pc:sldMk cId="0" sldId="262"/>
            <ac:spMk id="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43.946" v="1251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3:56.928" v="1255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1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4:01.956" v="1257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2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2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4:10.210" v="1260" actId="1076"/>
          <ac:spMkLst>
            <pc:docMk/>
            <pc:sldMk cId="0" sldId="262"/>
            <ac:spMk id="2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2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16:09.956" v="252" actId="21"/>
          <ac:spMkLst>
            <pc:docMk/>
            <pc:sldMk cId="0" sldId="262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2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2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00.695" v="1272" actId="1076"/>
          <ac:spMkLst>
            <pc:docMk/>
            <pc:sldMk cId="0" sldId="262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13.433" v="1226" actId="2711"/>
          <ac:spMkLst>
            <pc:docMk/>
            <pc:sldMk cId="0" sldId="262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4:29.926" v="1266" actId="14100"/>
          <ac:spMkLst>
            <pc:docMk/>
            <pc:sldMk cId="0" sldId="262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10.239" v="1273" actId="1076"/>
          <ac:spMkLst>
            <pc:docMk/>
            <pc:sldMk cId="0" sldId="262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10.239" v="1273" actId="1076"/>
          <ac:spMkLst>
            <pc:docMk/>
            <pc:sldMk cId="0" sldId="262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10.239" v="1273" actId="1076"/>
          <ac:spMkLst>
            <pc:docMk/>
            <pc:sldMk cId="0" sldId="262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10.239" v="1273" actId="1076"/>
          <ac:spMkLst>
            <pc:docMk/>
            <pc:sldMk cId="0" sldId="262"/>
            <ac:spMk id="42" creationId="{00000000-0000-0000-0000-000000000000}"/>
          </ac:spMkLst>
        </pc:spChg>
        <pc:picChg chg="mod">
          <ac:chgData name="Іван Русланович Коваленко" userId="6cacd585a3957a4f" providerId="LiveId" clId="{A3296257-DD63-440D-AB80-DEA2D2FA4B38}" dt="2024-06-18T13:53:41.640" v="1250" actId="1076"/>
          <ac:picMkLst>
            <pc:docMk/>
            <pc:sldMk cId="0" sldId="262"/>
            <ac:picMk id="4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22:27.842" v="1172" actId="1076"/>
          <ac:picMkLst>
            <pc:docMk/>
            <pc:sldMk cId="0" sldId="262"/>
            <ac:picMk id="8" creationId="{6B1B49F1-077D-42C4-70A8-98EA3903087A}"/>
          </ac:picMkLst>
        </pc:picChg>
        <pc:picChg chg="del">
          <ac:chgData name="Іван Русланович Коваленко" userId="6cacd585a3957a4f" providerId="LiveId" clId="{A3296257-DD63-440D-AB80-DEA2D2FA4B38}" dt="2024-05-28T16:12:30.434" v="212" actId="21"/>
          <ac:picMkLst>
            <pc:docMk/>
            <pc:sldMk cId="0" sldId="262"/>
            <ac:picMk id="43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22:33.395" v="1173" actId="1076"/>
          <ac:picMkLst>
            <pc:docMk/>
            <pc:sldMk cId="0" sldId="262"/>
            <ac:picMk id="43" creationId="{4CE0B512-52CB-762E-3712-9CF8EF93EBD5}"/>
          </ac:picMkLst>
        </pc:picChg>
      </pc:sldChg>
      <pc:sldChg chg="addSp delSp modSp mod">
        <pc:chgData name="Іван Русланович Коваленко" userId="6cacd585a3957a4f" providerId="LiveId" clId="{A3296257-DD63-440D-AB80-DEA2D2FA4B38}" dt="2024-06-18T13:58:41.762" v="1319" actId="1076"/>
        <pc:sldMkLst>
          <pc:docMk/>
          <pc:sldMk cId="0" sldId="263"/>
        </pc:sldMkLst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6:16:33.829" v="258" actId="21"/>
          <ac:spMkLst>
            <pc:docMk/>
            <pc:sldMk cId="0" sldId="263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18:21.143" v="278" actId="21"/>
          <ac:spMkLst>
            <pc:docMk/>
            <pc:sldMk cId="0" sldId="263"/>
            <ac:spMk id="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8:41.762" v="1319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1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8:36.105" v="1316" actId="14100"/>
          <ac:spMkLst>
            <pc:docMk/>
            <pc:sldMk cId="0" sldId="263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2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2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2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0.216" v="1227" actId="2711"/>
          <ac:spMkLst>
            <pc:docMk/>
            <pc:sldMk cId="0" sldId="263"/>
            <ac:spMk id="2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19:04.681" v="287" actId="21"/>
          <ac:spMkLst>
            <pc:docMk/>
            <pc:sldMk cId="0" sldId="263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2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2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08.646" v="1284" actId="14100"/>
          <ac:spMkLst>
            <pc:docMk/>
            <pc:sldMk cId="0" sldId="263"/>
            <ac:spMk id="4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4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4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5:55.470" v="1282" actId="1076"/>
          <ac:spMkLst>
            <pc:docMk/>
            <pc:sldMk cId="0" sldId="263"/>
            <ac:spMk id="4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01.637" v="1283" actId="14100"/>
          <ac:spMkLst>
            <pc:docMk/>
            <pc:sldMk cId="0" sldId="263"/>
            <ac:spMk id="46" creationId="{00000000-0000-0000-0000-000000000000}"/>
          </ac:spMkLst>
        </pc:spChg>
        <pc:picChg chg="mod">
          <ac:chgData name="Іван Русланович Коваленко" userId="6cacd585a3957a4f" providerId="LiveId" clId="{A3296257-DD63-440D-AB80-DEA2D2FA4B38}" dt="2024-06-18T13:58:38.969" v="1318" actId="1076"/>
          <ac:picMkLst>
            <pc:docMk/>
            <pc:sldMk cId="0" sldId="263"/>
            <ac:picMk id="4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25:22.003" v="1186" actId="1076"/>
          <ac:picMkLst>
            <pc:docMk/>
            <pc:sldMk cId="0" sldId="263"/>
            <ac:picMk id="8" creationId="{FE587EEE-D49F-8E6F-D53C-47BAF38C7040}"/>
          </ac:picMkLst>
        </pc:picChg>
        <pc:picChg chg="del">
          <ac:chgData name="Іван Русланович Коваленко" userId="6cacd585a3957a4f" providerId="LiveId" clId="{A3296257-DD63-440D-AB80-DEA2D2FA4B38}" dt="2024-05-28T16:16:36.434" v="259" actId="21"/>
          <ac:picMkLst>
            <pc:docMk/>
            <pc:sldMk cId="0" sldId="263"/>
            <ac:picMk id="47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25:35.475" v="1191" actId="1076"/>
          <ac:picMkLst>
            <pc:docMk/>
            <pc:sldMk cId="0" sldId="263"/>
            <ac:picMk id="47" creationId="{83BBBF9A-4808-F357-6187-905714771E53}"/>
          </ac:picMkLst>
        </pc:picChg>
      </pc:sldChg>
      <pc:sldChg chg="addSp delSp modSp mod">
        <pc:chgData name="Іван Русланович Коваленко" userId="6cacd585a3957a4f" providerId="LiveId" clId="{A3296257-DD63-440D-AB80-DEA2D2FA4B38}" dt="2024-06-18T13:58:22.563" v="1314" actId="14100"/>
        <pc:sldMkLst>
          <pc:docMk/>
          <pc:sldMk cId="0" sldId="264"/>
        </pc:sldMkLst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3" creationId="{00000000-0000-0000-0000-000000000000}"/>
          </ac:spMkLst>
        </pc:spChg>
        <pc:spChg chg="del">
          <ac:chgData name="Іван Русланович Коваленко" userId="6cacd585a3957a4f" providerId="LiveId" clId="{A3296257-DD63-440D-AB80-DEA2D2FA4B38}" dt="2024-05-28T16:20:15.692" v="302" actId="21"/>
          <ac:spMkLst>
            <pc:docMk/>
            <pc:sldMk cId="0" sldId="264"/>
            <ac:spMk id="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20:13.579" v="301" actId="21"/>
          <ac:spMkLst>
            <pc:docMk/>
            <pc:sldMk cId="0" sldId="264"/>
            <ac:spMk id="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8:22.563" v="1314" actId="1410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1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8:14.033" v="1312" actId="14100"/>
          <ac:spMkLst>
            <pc:docMk/>
            <pc:sldMk cId="0" sldId="264"/>
            <ac:spMk id="2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2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2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1:42:24.662" v="1228" actId="2711"/>
          <ac:spMkLst>
            <pc:docMk/>
            <pc:sldMk cId="0" sldId="264"/>
            <ac:spMk id="2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8:19.038" v="1313" actId="14100"/>
          <ac:spMkLst>
            <pc:docMk/>
            <pc:sldMk cId="0" sldId="264"/>
            <ac:spMk id="2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3.517" v="1297" actId="1076"/>
          <ac:spMkLst>
            <pc:docMk/>
            <pc:sldMk cId="0" sldId="264"/>
            <ac:spMk id="25" creationId="{00000000-0000-0000-0000-000000000000}"/>
          </ac:spMkLst>
        </pc:spChg>
        <pc:spChg chg="del mod">
          <ac:chgData name="Іван Русланович Коваленко" userId="6cacd585a3957a4f" providerId="LiveId" clId="{A3296257-DD63-440D-AB80-DEA2D2FA4B38}" dt="2024-05-28T16:21:40.526" v="324" actId="21"/>
          <ac:spMkLst>
            <pc:docMk/>
            <pc:sldMk cId="0" sldId="264"/>
            <ac:spMk id="2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2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2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2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6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7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02.056" v="1301" actId="1076"/>
          <ac:spMkLst>
            <pc:docMk/>
            <pc:sldMk cId="0" sldId="264"/>
            <ac:spMk id="38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39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40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41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7:00.059" v="1300" actId="14100"/>
          <ac:spMkLst>
            <pc:docMk/>
            <pc:sldMk cId="0" sldId="264"/>
            <ac:spMk id="42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43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44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45" creationId="{00000000-0000-0000-0000-000000000000}"/>
          </ac:spMkLst>
        </pc:spChg>
        <pc:spChg chg="mod">
          <ac:chgData name="Іван Русланович Коваленко" userId="6cacd585a3957a4f" providerId="LiveId" clId="{A3296257-DD63-440D-AB80-DEA2D2FA4B38}" dt="2024-06-18T13:56:49.981" v="1298" actId="1076"/>
          <ac:spMkLst>
            <pc:docMk/>
            <pc:sldMk cId="0" sldId="264"/>
            <ac:spMk id="46" creationId="{00000000-0000-0000-0000-000000000000}"/>
          </ac:spMkLst>
        </pc:spChg>
        <pc:picChg chg="mod">
          <ac:chgData name="Іван Русланович Коваленко" userId="6cacd585a3957a4f" providerId="LiveId" clId="{A3296257-DD63-440D-AB80-DEA2D2FA4B38}" dt="2024-05-28T16:21:33.361" v="322" actId="1076"/>
          <ac:picMkLst>
            <pc:docMk/>
            <pc:sldMk cId="0" sldId="264"/>
            <ac:picMk id="4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1:31:24.210" v="1220" actId="1076"/>
          <ac:picMkLst>
            <pc:docMk/>
            <pc:sldMk cId="0" sldId="264"/>
            <ac:picMk id="8" creationId="{55A388BC-1A79-4301-AFF6-B2C47C4B60D2}"/>
          </ac:picMkLst>
        </pc:picChg>
        <pc:picChg chg="del">
          <ac:chgData name="Іван Русланович Коваленко" userId="6cacd585a3957a4f" providerId="LiveId" clId="{A3296257-DD63-440D-AB80-DEA2D2FA4B38}" dt="2024-05-28T16:19:22.048" v="290" actId="21"/>
          <ac:picMkLst>
            <pc:docMk/>
            <pc:sldMk cId="0" sldId="264"/>
            <ac:picMk id="47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3:56:26.356" v="1290" actId="1076"/>
          <ac:picMkLst>
            <pc:docMk/>
            <pc:sldMk cId="0" sldId="264"/>
            <ac:picMk id="47" creationId="{91A5B4E7-D8E7-180A-AF56-6FDEC2D5EDA8}"/>
          </ac:picMkLst>
        </pc:picChg>
      </pc:sldChg>
      <pc:sldChg chg="addSp modSp new del mod">
        <pc:chgData name="Іван Русланович Коваленко" userId="6cacd585a3957a4f" providerId="LiveId" clId="{A3296257-DD63-440D-AB80-DEA2D2FA4B38}" dt="2024-06-18T14:08:51.606" v="1349" actId="2696"/>
        <pc:sldMkLst>
          <pc:docMk/>
          <pc:sldMk cId="1487196266" sldId="265"/>
        </pc:sldMkLst>
        <pc:spChg chg="del">
          <ac:chgData name="Іван Русланович Коваленко" userId="6cacd585a3957a4f" providerId="LiveId" clId="{A3296257-DD63-440D-AB80-DEA2D2FA4B38}" dt="2024-05-28T16:01:33.223" v="158" actId="21"/>
          <ac:spMkLst>
            <pc:docMk/>
            <pc:sldMk cId="1487196266" sldId="265"/>
            <ac:spMk id="5" creationId="{00000000-0000-0000-0000-000000000000}"/>
          </ac:spMkLst>
        </pc:spChg>
        <pc:picChg chg="add mod">
          <ac:chgData name="Іван Русланович Коваленко" userId="6cacd585a3957a4f" providerId="LiveId" clId="{A3296257-DD63-440D-AB80-DEA2D2FA4B38}" dt="2024-06-18T10:49:26.457" v="977" actId="14100"/>
          <ac:picMkLst>
            <pc:docMk/>
            <pc:sldMk cId="1487196266" sldId="265"/>
            <ac:picMk id="3" creationId="{13E113F2-7AEE-97BB-AE2D-8B0D6760CD0F}"/>
          </ac:picMkLst>
        </pc:picChg>
        <pc:picChg chg="add del">
          <ac:chgData name="Іван Русланович Коваленко" userId="6cacd585a3957a4f" providerId="LiveId" clId="{A3296257-DD63-440D-AB80-DEA2D2FA4B38}" dt="2024-06-18T10:45:30.747" v="949" actId="21"/>
          <ac:picMkLst>
            <pc:docMk/>
            <pc:sldMk cId="1487196266" sldId="265"/>
            <ac:picMk id="4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0:45:28.031" v="947"/>
          <ac:picMkLst>
            <pc:docMk/>
            <pc:sldMk cId="1487196266" sldId="265"/>
            <ac:picMk id="5" creationId="{00000000-0000-0000-0000-000000000000}"/>
          </ac:picMkLst>
        </pc:picChg>
        <pc:picChg chg="del mod">
          <ac:chgData name="Іван Русланович Коваленко" userId="6cacd585a3957a4f" providerId="LiveId" clId="{A3296257-DD63-440D-AB80-DEA2D2FA4B38}" dt="2024-06-18T10:02:02.577" v="613" actId="478"/>
          <ac:picMkLst>
            <pc:docMk/>
            <pc:sldMk cId="1487196266" sldId="265"/>
            <ac:picMk id="7" creationId="{00000000-0000-0000-0000-000000000000}"/>
          </ac:picMkLst>
        </pc:picChg>
        <pc:picChg chg="del">
          <ac:chgData name="Іван Русланович Коваленко" userId="6cacd585a3957a4f" providerId="LiveId" clId="{A3296257-DD63-440D-AB80-DEA2D2FA4B38}" dt="2024-05-28T16:01:35.087" v="159" actId="21"/>
          <ac:picMkLst>
            <pc:docMk/>
            <pc:sldMk cId="1487196266" sldId="265"/>
            <ac:picMk id="8" creationId="{00000000-0000-0000-0000-000000000000}"/>
          </ac:picMkLst>
        </pc:picChg>
        <pc:picChg chg="add mod">
          <ac:chgData name="Іван Русланович Коваленко" userId="6cacd585a3957a4f" providerId="LiveId" clId="{A3296257-DD63-440D-AB80-DEA2D2FA4B38}" dt="2024-06-18T10:45:29.930" v="948"/>
          <ac:picMkLst>
            <pc:docMk/>
            <pc:sldMk cId="1487196266" sldId="265"/>
            <ac:picMk id="8" creationId="{0AE64130-34ED-1779-5FDD-8293FE623161}"/>
          </ac:picMkLst>
        </pc:picChg>
        <pc:picChg chg="mod">
          <ac:chgData name="Іван Русланович Коваленко" userId="6cacd585a3957a4f" providerId="LiveId" clId="{A3296257-DD63-440D-AB80-DEA2D2FA4B38}" dt="2024-06-18T10:45:35.558" v="950"/>
          <ac:picMkLst>
            <pc:docMk/>
            <pc:sldMk cId="1487196266" sldId="265"/>
            <ac:picMk id="9" creationId="{B8BBBBBB-F0E8-5B96-554B-9908A6106606}"/>
          </ac:picMkLst>
        </pc:picChg>
      </pc:sldChg>
      <pc:sldChg chg="addSp modSp new mod">
        <pc:chgData name="Іван Русланович Коваленко" userId="6cacd585a3957a4f" providerId="LiveId" clId="{A3296257-DD63-440D-AB80-DEA2D2FA4B38}" dt="2024-06-18T14:23:05.824" v="1362" actId="14100"/>
        <pc:sldMkLst>
          <pc:docMk/>
          <pc:sldMk cId="2010099461" sldId="265"/>
        </pc:sldMkLst>
        <pc:picChg chg="add mod">
          <ac:chgData name="Іван Русланович Коваленко" userId="6cacd585a3957a4f" providerId="LiveId" clId="{A3296257-DD63-440D-AB80-DEA2D2FA4B38}" dt="2024-06-18T14:23:05.824" v="1362" actId="14100"/>
          <ac:picMkLst>
            <pc:docMk/>
            <pc:sldMk cId="2010099461" sldId="265"/>
            <ac:picMk id="3" creationId="{950ABFEC-9420-9111-93D1-AE60535FA0E6}"/>
          </ac:picMkLst>
        </pc:picChg>
      </pc:sldChg>
      <pc:sldChg chg="addSp delSp modSp new del mod">
        <pc:chgData name="Іван Русланович Коваленко" userId="6cacd585a3957a4f" providerId="LiveId" clId="{A3296257-DD63-440D-AB80-DEA2D2FA4B38}" dt="2024-06-18T10:48:36.222" v="967" actId="2696"/>
        <pc:sldMkLst>
          <pc:docMk/>
          <pc:sldMk cId="2228782620" sldId="266"/>
        </pc:sldMkLst>
        <pc:spChg chg="add del">
          <ac:chgData name="Іван Русланович Коваленко" userId="6cacd585a3957a4f" providerId="LiveId" clId="{A3296257-DD63-440D-AB80-DEA2D2FA4B38}" dt="2024-06-18T10:45:50.099" v="956" actId="22"/>
          <ac:spMkLst>
            <pc:docMk/>
            <pc:sldMk cId="2228782620" sldId="266"/>
            <ac:spMk id="4" creationId="{34EC990F-28A8-A904-8DB1-FE7AD7F164A8}"/>
          </ac:spMkLst>
        </pc:spChg>
        <pc:spChg chg="add del">
          <ac:chgData name="Іван Русланович Коваленко" userId="6cacd585a3957a4f" providerId="LiveId" clId="{A3296257-DD63-440D-AB80-DEA2D2FA4B38}" dt="2024-06-18T10:46:14.375" v="960" actId="22"/>
          <ac:spMkLst>
            <pc:docMk/>
            <pc:sldMk cId="2228782620" sldId="266"/>
            <ac:spMk id="7" creationId="{B4434815-D1C1-8FB4-0FE2-C0FAA024B51E}"/>
          </ac:spMkLst>
        </pc:spChg>
        <pc:spChg chg="add del">
          <ac:chgData name="Іван Русланович Коваленко" userId="6cacd585a3957a4f" providerId="LiveId" clId="{A3296257-DD63-440D-AB80-DEA2D2FA4B38}" dt="2024-06-18T10:46:19.218" v="962" actId="22"/>
          <ac:spMkLst>
            <pc:docMk/>
            <pc:sldMk cId="2228782620" sldId="266"/>
            <ac:spMk id="9" creationId="{F9FE9107-6632-2DD7-A505-3C9569022B0A}"/>
          </ac:spMkLst>
        </pc:spChg>
        <pc:spChg chg="add del">
          <ac:chgData name="Іван Русланович Коваленко" userId="6cacd585a3957a4f" providerId="LiveId" clId="{A3296257-DD63-440D-AB80-DEA2D2FA4B38}" dt="2024-06-18T10:46:23.404" v="964" actId="22"/>
          <ac:spMkLst>
            <pc:docMk/>
            <pc:sldMk cId="2228782620" sldId="266"/>
            <ac:spMk id="11" creationId="{56AD31DD-85B5-18B9-53EE-EB5AF2A20631}"/>
          </ac:spMkLst>
        </pc:spChg>
        <pc:spChg chg="add del">
          <ac:chgData name="Іван Русланович Коваленко" userId="6cacd585a3957a4f" providerId="LiveId" clId="{A3296257-DD63-440D-AB80-DEA2D2FA4B38}" dt="2024-06-18T10:46:25.541" v="966" actId="22"/>
          <ac:spMkLst>
            <pc:docMk/>
            <pc:sldMk cId="2228782620" sldId="266"/>
            <ac:spMk id="13" creationId="{3A7568FE-64AE-9749-8543-713D912F3DEC}"/>
          </ac:spMkLst>
        </pc:spChg>
        <pc:picChg chg="add mod">
          <ac:chgData name="Іван Русланович Коваленко" userId="6cacd585a3957a4f" providerId="LiveId" clId="{A3296257-DD63-440D-AB80-DEA2D2FA4B38}" dt="2024-06-18T10:45:43.795" v="954" actId="1076"/>
          <ac:picMkLst>
            <pc:docMk/>
            <pc:sldMk cId="2228782620" sldId="266"/>
            <ac:picMk id="2" creationId="{A9A5A3E6-7C77-6842-A743-6834CA3FFD1B}"/>
          </ac:picMkLst>
        </pc:picChg>
        <pc:picChg chg="add mod">
          <ac:chgData name="Іван Русланович Коваленко" userId="6cacd585a3957a4f" providerId="LiveId" clId="{A3296257-DD63-440D-AB80-DEA2D2FA4B38}" dt="2024-06-18T10:45:57.973" v="958" actId="1076"/>
          <ac:picMkLst>
            <pc:docMk/>
            <pc:sldMk cId="2228782620" sldId="266"/>
            <ac:picMk id="5" creationId="{A126B8E0-DE01-285A-3780-99BC9D2F0D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1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697750" y="1116167"/>
            <a:ext cx="10554414" cy="27774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0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ФАХОВИЙ КОЛЕДЖ БІЗНЕСУ ТА АНАЛІТИКИ
Національної академії статистики, обліку та аудиту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037993" y="5447943"/>
            <a:ext cx="10554414" cy="4443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499"/>
              </a:lnSpc>
              <a:buNone/>
            </a:pPr>
            <a:r>
              <a:rPr lang="en-US" sz="3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Де кожен крок - це нова можливість: ваша стежина до успіху!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Зображення, що містить емблема, символ, нашивка, птах&#10;&#10;Автоматично згенерований опис">
            <a:extLst>
              <a:ext uri="{FF2B5EF4-FFF2-40B4-BE49-F238E27FC236}">
                <a16:creationId xmlns:a16="http://schemas.microsoft.com/office/drawing/2014/main" id="{6487E604-8B18-0F27-4FEC-4BAD983B1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60" y="1116167"/>
            <a:ext cx="1928031" cy="23802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0ABFEC-9420-9111-93D1-AE60535F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2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9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9049464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904946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621167" y="427673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Вигідна освіта: чому саме у нашому коледжі?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4216" y="584161"/>
            <a:ext cx="3121879" cy="13763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Отримання повноїзагальної середньої освіти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12221379" y="1231450"/>
            <a:ext cx="31075" cy="544354"/>
          </a:xfrm>
          <a:prstGeom prst="roundRect">
            <a:avLst>
              <a:gd name="adj" fmla="val 225238"/>
            </a:avLst>
          </a:prstGeom>
          <a:solidFill>
            <a:srgbClr val="6280FF"/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12040498" y="1809814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12149917" y="1838865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546507" y="1920548"/>
            <a:ext cx="1889761" cy="10508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Вивчення двох іноземних мов (англійської та польської)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1968611" y="4285432"/>
            <a:ext cx="2460070" cy="14580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Знижки в оплаті за високі досягнення в навчанні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3"/>
          <p:cNvSpPr/>
          <p:nvPr/>
        </p:nvSpPr>
        <p:spPr>
          <a:xfrm>
            <a:off x="5459377" y="2275089"/>
            <a:ext cx="2851365" cy="10508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Навчання одночасно за двома спеціальностями (на другу спеціальність знижка 50%)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5"/>
          <p:cNvSpPr/>
          <p:nvPr/>
        </p:nvSpPr>
        <p:spPr>
          <a:xfrm>
            <a:off x="5356029" y="429673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7"/>
          <p:cNvSpPr/>
          <p:nvPr/>
        </p:nvSpPr>
        <p:spPr>
          <a:xfrm>
            <a:off x="7243617" y="3594444"/>
            <a:ext cx="904994" cy="26730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Короткий термін навчання, який дозволяє швидше набути професійних компетентностей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6201194" y="3927403"/>
            <a:ext cx="31075" cy="544354"/>
          </a:xfrm>
          <a:prstGeom prst="roundRect">
            <a:avLst>
              <a:gd name="adj" fmla="val 225238"/>
            </a:avLst>
          </a:prstGeom>
          <a:solidFill>
            <a:srgbClr val="6280FF"/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29"/>
          <p:cNvSpPr/>
          <p:nvPr/>
        </p:nvSpPr>
        <p:spPr>
          <a:xfrm>
            <a:off x="6041829" y="429673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6166964" y="4325786"/>
            <a:ext cx="99655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1"/>
          <p:cNvSpPr/>
          <p:nvPr/>
        </p:nvSpPr>
        <p:spPr>
          <a:xfrm>
            <a:off x="7243617" y="2534102"/>
            <a:ext cx="1999179" cy="12150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Сучасна матеріально-технічна база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6886994" y="4471638"/>
            <a:ext cx="31075" cy="544354"/>
          </a:xfrm>
          <a:prstGeom prst="roundRect">
            <a:avLst>
              <a:gd name="adj" fmla="val 225238"/>
            </a:avLst>
          </a:prstGeom>
          <a:solidFill>
            <a:srgbClr val="6280FF"/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33"/>
          <p:cNvSpPr/>
          <p:nvPr/>
        </p:nvSpPr>
        <p:spPr>
          <a:xfrm>
            <a:off x="6727629" y="429673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6830380" y="4325786"/>
            <a:ext cx="144423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5"/>
          <p:cNvSpPr/>
          <p:nvPr/>
        </p:nvSpPr>
        <p:spPr>
          <a:xfrm>
            <a:off x="5920514" y="5171548"/>
            <a:ext cx="1999179" cy="10935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Гуртожиток для іногородніх студентів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10499024" y="3599168"/>
            <a:ext cx="31075" cy="544354"/>
          </a:xfrm>
          <a:prstGeom prst="roundRect">
            <a:avLst>
              <a:gd name="adj" fmla="val 225238"/>
            </a:avLst>
          </a:prstGeom>
          <a:solidFill>
            <a:srgbClr val="6280FF"/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hape 37"/>
          <p:cNvSpPr/>
          <p:nvPr/>
        </p:nvSpPr>
        <p:spPr>
          <a:xfrm>
            <a:off x="7413429" y="429673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10448244" y="3997551"/>
            <a:ext cx="132755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39"/>
          <p:cNvSpPr/>
          <p:nvPr/>
        </p:nvSpPr>
        <p:spPr>
          <a:xfrm>
            <a:off x="6713668" y="2622418"/>
            <a:ext cx="1746409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Цікаве студентське дозвілля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hape 40"/>
          <p:cNvSpPr/>
          <p:nvPr/>
        </p:nvSpPr>
        <p:spPr>
          <a:xfrm>
            <a:off x="11184824" y="4143403"/>
            <a:ext cx="31075" cy="544354"/>
          </a:xfrm>
          <a:prstGeom prst="roundRect">
            <a:avLst>
              <a:gd name="adj" fmla="val 225238"/>
            </a:avLst>
          </a:prstGeom>
          <a:solidFill>
            <a:srgbClr val="6280FF"/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hape 41"/>
          <p:cNvSpPr/>
          <p:nvPr/>
        </p:nvSpPr>
        <p:spPr>
          <a:xfrm>
            <a:off x="11025459" y="3968500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4967E9"/>
          </a:solidFill>
          <a:ln w="7620">
            <a:solidFill>
              <a:srgbClr val="6280FF"/>
            </a:solidFill>
            <a:prstDash val="solid"/>
          </a:ln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2"/>
          <p:cNvSpPr/>
          <p:nvPr/>
        </p:nvSpPr>
        <p:spPr>
          <a:xfrm>
            <a:off x="11078799" y="3997551"/>
            <a:ext cx="24312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43"/>
          <p:cNvSpPr/>
          <p:nvPr/>
        </p:nvSpPr>
        <p:spPr>
          <a:xfrm>
            <a:off x="10747805" y="4843312"/>
            <a:ext cx="1227397" cy="4869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Доступна ціна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Image 0" descr="preencoded.png">
            <a:extLst>
              <a:ext uri="{FF2B5EF4-FFF2-40B4-BE49-F238E27FC236}">
                <a16:creationId xmlns:a16="http://schemas.microsoft.com/office/drawing/2014/main" id="{29F3AF23-4C0B-2212-503E-FDE07B481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0" name="Shape 0">
            <a:extLst>
              <a:ext uri="{FF2B5EF4-FFF2-40B4-BE49-F238E27FC236}">
                <a16:creationId xmlns:a16="http://schemas.microsoft.com/office/drawing/2014/main" id="{516F2E23-F5AE-E20E-F5DA-33004E4D6659}"/>
              </a:ext>
            </a:extLst>
          </p:cNvPr>
          <p:cNvSpPr/>
          <p:nvPr/>
        </p:nvSpPr>
        <p:spPr>
          <a:xfrm>
            <a:off x="0" y="0"/>
            <a:ext cx="14630400" cy="10924937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Image 1" descr="preencoded.png">
            <a:extLst>
              <a:ext uri="{FF2B5EF4-FFF2-40B4-BE49-F238E27FC236}">
                <a16:creationId xmlns:a16="http://schemas.microsoft.com/office/drawing/2014/main" id="{3F511EA5-C818-89E2-C933-8B182EC40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6" y="0"/>
            <a:ext cx="14630400" cy="10924937"/>
          </a:xfrm>
          <a:prstGeom prst="rect">
            <a:avLst/>
          </a:prstGeom>
        </p:spPr>
      </p:pic>
      <p:sp>
        <p:nvSpPr>
          <p:cNvPr id="53" name="Text 2">
            <a:extLst>
              <a:ext uri="{FF2B5EF4-FFF2-40B4-BE49-F238E27FC236}">
                <a16:creationId xmlns:a16="http://schemas.microsoft.com/office/drawing/2014/main" id="{70FABD74-234F-7660-F470-09B196C037E3}"/>
              </a:ext>
            </a:extLst>
          </p:cNvPr>
          <p:cNvSpPr/>
          <p:nvPr/>
        </p:nvSpPr>
        <p:spPr>
          <a:xfrm>
            <a:off x="3621167" y="427673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Вигідна освіта: чому саме у нашому коледжі?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age 2" descr="preencoded.png">
            <a:extLst>
              <a:ext uri="{FF2B5EF4-FFF2-40B4-BE49-F238E27FC236}">
                <a16:creationId xmlns:a16="http://schemas.microsoft.com/office/drawing/2014/main" id="{F55A6C2D-E588-F109-A403-41EC17ED7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034" y="1670294"/>
            <a:ext cx="1043470" cy="1043470"/>
          </a:xfrm>
          <a:prstGeom prst="rect">
            <a:avLst/>
          </a:prstGeom>
        </p:spPr>
      </p:pic>
      <p:sp>
        <p:nvSpPr>
          <p:cNvPr id="55" name="Text 3">
            <a:extLst>
              <a:ext uri="{FF2B5EF4-FFF2-40B4-BE49-F238E27FC236}">
                <a16:creationId xmlns:a16="http://schemas.microsoft.com/office/drawing/2014/main" id="{D59D1DEF-9A0D-2608-F875-2AE225BFB0FA}"/>
              </a:ext>
            </a:extLst>
          </p:cNvPr>
          <p:cNvSpPr/>
          <p:nvPr/>
        </p:nvSpPr>
        <p:spPr>
          <a:xfrm>
            <a:off x="83792" y="2743450"/>
            <a:ext cx="4293359" cy="9047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Отримання повноїзагальної середньої освіти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Image 3" descr="preencoded.png">
            <a:extLst>
              <a:ext uri="{FF2B5EF4-FFF2-40B4-BE49-F238E27FC236}">
                <a16:creationId xmlns:a16="http://schemas.microsoft.com/office/drawing/2014/main" id="{8DFCA45F-C4A7-9E21-EF02-686FD79F7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436" y="1776309"/>
            <a:ext cx="804944" cy="804944"/>
          </a:xfrm>
          <a:prstGeom prst="rect">
            <a:avLst/>
          </a:prstGeom>
        </p:spPr>
      </p:pic>
      <p:sp>
        <p:nvSpPr>
          <p:cNvPr id="57" name="Text 4">
            <a:extLst>
              <a:ext uri="{FF2B5EF4-FFF2-40B4-BE49-F238E27FC236}">
                <a16:creationId xmlns:a16="http://schemas.microsoft.com/office/drawing/2014/main" id="{D1D41718-7A50-2EC7-E05D-1802791DAADB}"/>
              </a:ext>
            </a:extLst>
          </p:cNvPr>
          <p:cNvSpPr/>
          <p:nvPr/>
        </p:nvSpPr>
        <p:spPr>
          <a:xfrm>
            <a:off x="5318034" y="2743450"/>
            <a:ext cx="3577471" cy="583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Якісна підготовка за престижними спеціальностями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Image 4" descr="preencoded.png">
            <a:extLst>
              <a:ext uri="{FF2B5EF4-FFF2-40B4-BE49-F238E27FC236}">
                <a16:creationId xmlns:a16="http://schemas.microsoft.com/office/drawing/2014/main" id="{7614C300-41B2-BB6A-41FC-746DC6ABF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2982" y="1673633"/>
            <a:ext cx="913869" cy="913869"/>
          </a:xfrm>
          <a:prstGeom prst="rect">
            <a:avLst/>
          </a:prstGeom>
        </p:spPr>
      </p:pic>
      <p:sp>
        <p:nvSpPr>
          <p:cNvPr id="59" name="Text 5">
            <a:extLst>
              <a:ext uri="{FF2B5EF4-FFF2-40B4-BE49-F238E27FC236}">
                <a16:creationId xmlns:a16="http://schemas.microsoft.com/office/drawing/2014/main" id="{797E2864-A194-80EB-921F-CDA4C179DBF8}"/>
              </a:ext>
            </a:extLst>
          </p:cNvPr>
          <p:cNvSpPr/>
          <p:nvPr/>
        </p:nvSpPr>
        <p:spPr>
          <a:xfrm>
            <a:off x="9836410" y="2765028"/>
            <a:ext cx="4361870" cy="801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Вивчення двох іноземних мов (англійської та польської)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Image 5" descr="preencoded.png">
            <a:extLst>
              <a:ext uri="{FF2B5EF4-FFF2-40B4-BE49-F238E27FC236}">
                <a16:creationId xmlns:a16="http://schemas.microsoft.com/office/drawing/2014/main" id="{9ACBB480-961B-3A48-E170-085A49FE4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465" y="3894609"/>
            <a:ext cx="822304" cy="822304"/>
          </a:xfrm>
          <a:prstGeom prst="rect">
            <a:avLst/>
          </a:prstGeom>
        </p:spPr>
      </p:pic>
      <p:sp>
        <p:nvSpPr>
          <p:cNvPr id="61" name="Text 6">
            <a:extLst>
              <a:ext uri="{FF2B5EF4-FFF2-40B4-BE49-F238E27FC236}">
                <a16:creationId xmlns:a16="http://schemas.microsoft.com/office/drawing/2014/main" id="{A9E4BBE4-9AF9-49D4-FFC8-1C62979C75AF}"/>
              </a:ext>
            </a:extLst>
          </p:cNvPr>
          <p:cNvSpPr/>
          <p:nvPr/>
        </p:nvSpPr>
        <p:spPr>
          <a:xfrm>
            <a:off x="5665187" y="4868954"/>
            <a:ext cx="3303663" cy="10041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Знижки в оплаті за високі досягнення в навчанні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Image 6" descr="preencoded.png">
            <a:extLst>
              <a:ext uri="{FF2B5EF4-FFF2-40B4-BE49-F238E27FC236}">
                <a16:creationId xmlns:a16="http://schemas.microsoft.com/office/drawing/2014/main" id="{99B674A8-8695-7C0A-AE8B-18D2855F3B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2048" y="3899730"/>
            <a:ext cx="921586" cy="921586"/>
          </a:xfrm>
          <a:prstGeom prst="rect">
            <a:avLst/>
          </a:prstGeom>
        </p:spPr>
      </p:pic>
      <p:sp>
        <p:nvSpPr>
          <p:cNvPr id="63" name="Text 7">
            <a:extLst>
              <a:ext uri="{FF2B5EF4-FFF2-40B4-BE49-F238E27FC236}">
                <a16:creationId xmlns:a16="http://schemas.microsoft.com/office/drawing/2014/main" id="{16BFA49E-6E04-A868-1CDB-5E79881336C2}"/>
              </a:ext>
            </a:extLst>
          </p:cNvPr>
          <p:cNvSpPr/>
          <p:nvPr/>
        </p:nvSpPr>
        <p:spPr>
          <a:xfrm>
            <a:off x="202491" y="4868954"/>
            <a:ext cx="4867662" cy="12100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Навчання одночасно за двома спеціальностями (на другу спеціальність знижка 50%)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Image 7" descr="preencoded.png">
            <a:extLst>
              <a:ext uri="{FF2B5EF4-FFF2-40B4-BE49-F238E27FC236}">
                <a16:creationId xmlns:a16="http://schemas.microsoft.com/office/drawing/2014/main" id="{95B444BF-D338-92CF-6FB5-4E31DEE802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05270" y="3899730"/>
            <a:ext cx="771404" cy="771404"/>
          </a:xfrm>
          <a:prstGeom prst="rect">
            <a:avLst/>
          </a:prstGeom>
        </p:spPr>
      </p:pic>
      <p:sp>
        <p:nvSpPr>
          <p:cNvPr id="65" name="Text 8">
            <a:extLst>
              <a:ext uri="{FF2B5EF4-FFF2-40B4-BE49-F238E27FC236}">
                <a16:creationId xmlns:a16="http://schemas.microsoft.com/office/drawing/2014/main" id="{66193905-3ED4-AB42-CA46-090C003735D3}"/>
              </a:ext>
            </a:extLst>
          </p:cNvPr>
          <p:cNvSpPr/>
          <p:nvPr/>
        </p:nvSpPr>
        <p:spPr>
          <a:xfrm>
            <a:off x="9605548" y="4825313"/>
            <a:ext cx="4869899" cy="13418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Короткий термін навчання, який дозволяє швидше набути професійних компетентностей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Image 8" descr="preencoded.png">
            <a:extLst>
              <a:ext uri="{FF2B5EF4-FFF2-40B4-BE49-F238E27FC236}">
                <a16:creationId xmlns:a16="http://schemas.microsoft.com/office/drawing/2014/main" id="{FCFB8821-2336-A42E-F237-3DED223B24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5828" y="6400100"/>
            <a:ext cx="838803" cy="838803"/>
          </a:xfrm>
          <a:prstGeom prst="rect">
            <a:avLst/>
          </a:prstGeom>
        </p:spPr>
      </p:pic>
      <p:sp>
        <p:nvSpPr>
          <p:cNvPr id="67" name="Text 9">
            <a:extLst>
              <a:ext uri="{FF2B5EF4-FFF2-40B4-BE49-F238E27FC236}">
                <a16:creationId xmlns:a16="http://schemas.microsoft.com/office/drawing/2014/main" id="{F3E1218D-09D8-E897-7C3D-8567384C76BF}"/>
              </a:ext>
            </a:extLst>
          </p:cNvPr>
          <p:cNvSpPr/>
          <p:nvPr/>
        </p:nvSpPr>
        <p:spPr>
          <a:xfrm>
            <a:off x="662376" y="7359016"/>
            <a:ext cx="3522348" cy="651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Сучасна</a:t>
            </a: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матеріально</a:t>
            </a: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-</a:t>
            </a:r>
          </a:p>
          <a:p>
            <a:pPr marL="0" indent="0" algn="ctr">
              <a:lnSpc>
                <a:spcPts val="2296"/>
              </a:lnSpc>
              <a:buNone/>
            </a:pPr>
            <a:r>
              <a:rPr lang="en-US" sz="28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технічна</a:t>
            </a: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база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Image 9" descr="preencoded.png">
            <a:extLst>
              <a:ext uri="{FF2B5EF4-FFF2-40B4-BE49-F238E27FC236}">
                <a16:creationId xmlns:a16="http://schemas.microsoft.com/office/drawing/2014/main" id="{F88DAF8B-0CB6-FE08-612C-6A7B5E576B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1591" y="6296524"/>
            <a:ext cx="905093" cy="905093"/>
          </a:xfrm>
          <a:prstGeom prst="rect">
            <a:avLst/>
          </a:prstGeom>
        </p:spPr>
      </p:pic>
      <p:sp>
        <p:nvSpPr>
          <p:cNvPr id="69" name="Text 10">
            <a:extLst>
              <a:ext uri="{FF2B5EF4-FFF2-40B4-BE49-F238E27FC236}">
                <a16:creationId xmlns:a16="http://schemas.microsoft.com/office/drawing/2014/main" id="{96C58698-5BAA-5C36-8F43-169C0E5434B0}"/>
              </a:ext>
            </a:extLst>
          </p:cNvPr>
          <p:cNvSpPr/>
          <p:nvPr/>
        </p:nvSpPr>
        <p:spPr>
          <a:xfrm>
            <a:off x="5249944" y="7319468"/>
            <a:ext cx="3992852" cy="6519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Гуртожиток для іногородніх студентів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Image 11" descr="preencoded.png">
            <a:extLst>
              <a:ext uri="{FF2B5EF4-FFF2-40B4-BE49-F238E27FC236}">
                <a16:creationId xmlns:a16="http://schemas.microsoft.com/office/drawing/2014/main" id="{C6BB61D4-63DA-7B09-FB5F-2417365BF7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58669" y="6299916"/>
            <a:ext cx="901701" cy="901701"/>
          </a:xfrm>
          <a:prstGeom prst="rect">
            <a:avLst/>
          </a:prstGeom>
        </p:spPr>
      </p:pic>
      <p:sp>
        <p:nvSpPr>
          <p:cNvPr id="73" name="Text 12">
            <a:extLst>
              <a:ext uri="{FF2B5EF4-FFF2-40B4-BE49-F238E27FC236}">
                <a16:creationId xmlns:a16="http://schemas.microsoft.com/office/drawing/2014/main" id="{CFA38F56-57B8-E8D7-015A-17D0DCA79BEE}"/>
              </a:ext>
            </a:extLst>
          </p:cNvPr>
          <p:cNvSpPr/>
          <p:nvPr/>
        </p:nvSpPr>
        <p:spPr>
          <a:xfrm>
            <a:off x="10497517" y="7329202"/>
            <a:ext cx="3577471" cy="2915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Доступна ціна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9006364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900636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332565" y="427673"/>
            <a:ext cx="5965150" cy="4860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Освітньо-професійні програми: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595" y="1033251"/>
            <a:ext cx="1314921" cy="71425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63455" y="1840732"/>
            <a:ext cx="4883201" cy="9329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449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Інженерія програмного забезпечення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345669" y="2646983"/>
            <a:ext cx="4900987" cy="16231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Готує програмістів та розробників програмного забезпечення. Студенти вивчають програмування, алгоритми та проектування систем.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941" y="887400"/>
            <a:ext cx="953332" cy="9533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71242" y="1808542"/>
            <a:ext cx="3100731" cy="6219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449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Бізнес-статистика та аналітика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403331" y="2586020"/>
            <a:ext cx="3703159" cy="13637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Готує аналітиків для бізнесу, які вивчають методи аналізу даних для прийняття обґрунтованих рішень.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0616" y="901548"/>
            <a:ext cx="902783" cy="90278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48412" y="1840732"/>
            <a:ext cx="2307193" cy="31099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49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Маркетинг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9742455" y="2586019"/>
            <a:ext cx="4519108" cy="14259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Спеціальність для вивчення та підвищення популярності товарів і послуг через стратегії реклами та аналіз ринку.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595" y="4711999"/>
            <a:ext cx="1314923" cy="85127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345669" y="5608466"/>
            <a:ext cx="4883201" cy="8512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449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Фінанси, банківська справа та страхування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363453" y="6383479"/>
            <a:ext cx="4865417" cy="20955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Готує фахівців для роботи у фінансовому секторі, включаючи банки, страхові компанії та інвестиційні фонди. Студенти вивчають управління фінансами, аналіз інвестицій та управління ризиками.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5380" y="4539543"/>
            <a:ext cx="1019060" cy="1019060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5576049" y="5656185"/>
            <a:ext cx="3530441" cy="9329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449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Облік і оподаткування у бізнесі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2"/>
          <p:cNvSpPr/>
          <p:nvPr/>
        </p:nvSpPr>
        <p:spPr>
          <a:xfrm>
            <a:off x="5425213" y="6455632"/>
            <a:ext cx="3664469" cy="1792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Навчає обліку фінансів та розрахунку податків для підприємств, готуючи бухгалтерів та фінансових консультантів.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50616" y="4544209"/>
            <a:ext cx="1019060" cy="1019060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9067799" y="5704976"/>
            <a:ext cx="5487296" cy="6219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449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Підприємництво та торгівля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4"/>
          <p:cNvSpPr/>
          <p:nvPr/>
        </p:nvSpPr>
        <p:spPr>
          <a:xfrm>
            <a:off x="9286026" y="6164753"/>
            <a:ext cx="5050842" cy="24872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Навчає створювати та управляти власним бізнесом, вивчають стратегії маркетингу та продажів, розвивають фінансові навички та аналізують ринкові тенденції, отримуючи практичний досвід через стажування та проекти.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3306306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9"/>
            <a:ext cx="14630400" cy="1330630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48235" y="427673"/>
            <a:ext cx="10933929" cy="10386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Спеціальність 051 "Економіка". Освітня програма "Бізнес-статистика та аналітика"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520365" y="1427465"/>
            <a:ext cx="233303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65411" y="2048586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215486" y="1889221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55980" y="1918272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48087" y="1880028"/>
            <a:ext cx="9810003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Аналітичні інструменти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і використання програмних засобів для аналізу даних, таких як Microsoft Excel, R, Python (з бібліотеками pandas, NumPy), SAS, SPSS.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56213" y="2757648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206288" y="2598283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320350" y="2627334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952216" y="2598839"/>
            <a:ext cx="8446728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Візуалізація даних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Знання інструментів для візуалізації даних, таких як Tableau, Power BI, matplotlib, ggplot2.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561679" y="3428763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211754" y="3269398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321172" y="3298449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753233" y="3290275"/>
            <a:ext cx="9184501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Методи статистичного аналізу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основних статистичних методів, таких як регресійний аналіз, кластерний аналіз, аналіз часових рядів.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544698" y="4099262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210887" y="3947788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326497" y="3976839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714097" y="3981621"/>
            <a:ext cx="8446728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Машинне навчання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Основи машинного навчання та використання алгоритмів класифікації, кластеризації та прогнозування.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8395897" y="4499653"/>
            <a:ext cx="248183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 навчання: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5663582" y="5085366"/>
            <a:ext cx="522346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5313657" y="4926001"/>
            <a:ext cx="335778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5454151" y="4955052"/>
            <a:ext cx="6615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6065643" y="4901244"/>
            <a:ext cx="8524662" cy="7234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Основи статистики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основних понять та методів статистики, таких як середнє, стандартне відхилення, інтервальні оцінки, довірчі інтервали.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5663582" y="5746591"/>
            <a:ext cx="522346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5313657" y="5587226"/>
            <a:ext cx="335778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5427719" y="5616278"/>
            <a:ext cx="11676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5953088" y="5601968"/>
            <a:ext cx="8448977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Аналіз даних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Розвиток навичок з обробки, очищення та підготовки даних для аналізу.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5663582" y="6355450"/>
            <a:ext cx="522346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5313657" y="6196085"/>
            <a:ext cx="335778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5423075" y="6225137"/>
            <a:ext cx="1257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6143581" y="6235297"/>
            <a:ext cx="8448975" cy="6032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Статистичний програмний забезпечення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програмних засобів для статистичного аналізу даних та виведення результатів.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5663582" y="7040392"/>
            <a:ext cx="522346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5313657" y="6881027"/>
            <a:ext cx="335778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5429267" y="6910078"/>
            <a:ext cx="11379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5765045" y="6897000"/>
            <a:ext cx="8120007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Бізнес-аналітика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бізнес-процесів та вміння застосовувати аналітичні методи для розв'язання бізнес-задач.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39"/>
          <p:cNvSpPr/>
          <p:nvPr/>
        </p:nvSpPr>
        <p:spPr>
          <a:xfrm>
            <a:off x="5663582" y="7782276"/>
            <a:ext cx="522346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hape 40"/>
          <p:cNvSpPr/>
          <p:nvPr/>
        </p:nvSpPr>
        <p:spPr>
          <a:xfrm>
            <a:off x="5313657" y="7622911"/>
            <a:ext cx="335778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1"/>
          <p:cNvSpPr/>
          <p:nvPr/>
        </p:nvSpPr>
        <p:spPr>
          <a:xfrm>
            <a:off x="5422955" y="7651962"/>
            <a:ext cx="12601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2"/>
          <p:cNvSpPr/>
          <p:nvPr/>
        </p:nvSpPr>
        <p:spPr>
          <a:xfrm>
            <a:off x="6240819" y="7627024"/>
            <a:ext cx="7195753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Проекти з аналізу даних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Проведення реальних аналітичних проектів з використанням отриманих знань та навичок.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мистецтво&#10;&#10;Автоматично згенерований опис із низьким рівнем достовірності">
            <a:extLst>
              <a:ext uri="{FF2B5EF4-FFF2-40B4-BE49-F238E27FC236}">
                <a16:creationId xmlns:a16="http://schemas.microsoft.com/office/drawing/2014/main" id="{D11FCC95-8B90-7E46-AC25-3810D69BD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66" y="927617"/>
            <a:ext cx="3479986" cy="3479986"/>
          </a:xfrm>
          <a:prstGeom prst="rect">
            <a:avLst/>
          </a:prstGeom>
        </p:spPr>
      </p:pic>
      <p:pic>
        <p:nvPicPr>
          <p:cNvPr id="47" name="Рисунок 46" descr="Зображення, що містить дизайн, ілюстрація&#10;&#10;Автоматично згенерований опис із низьким рівнем достовірності">
            <a:extLst>
              <a:ext uri="{FF2B5EF4-FFF2-40B4-BE49-F238E27FC236}">
                <a16:creationId xmlns:a16="http://schemas.microsoft.com/office/drawing/2014/main" id="{B3A00984-355A-84F0-83CE-03BCB340D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31" y="4218193"/>
            <a:ext cx="4752975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4764345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476434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621167" y="427673"/>
            <a:ext cx="7388066" cy="19440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Спеціальність 071 "Облік і оподаткування у бізнесі". Освітня програма "Облік і оподаткування у бізнесі"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248571" y="1915995"/>
            <a:ext cx="233303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28626" y="2434593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178701" y="2275228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19195" y="2304279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6174" y="2256064"/>
            <a:ext cx="9570854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Облікове програмне забезпечення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спеціалізованих програм для ведення бухгалтерського та фінансового обліку, таких як 1С, QuickBooks, Tally.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28685" y="298175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178760" y="282239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292822" y="2851444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59980" y="2835303"/>
            <a:ext cx="9219848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Електронне документообіг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електронних систем для обміну документами та звітами з податковими органами та фінансовими установами.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515626" y="360839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165701" y="344903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275119" y="3478083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936075" y="3481519"/>
            <a:ext cx="8860067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Податкове програмне забезпечення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програм для розрахунку податків та підготовки податкової звітності, таких як TurboTax, TaxAct.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528685" y="428306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178760" y="412369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294370" y="4152747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996743" y="4124604"/>
            <a:ext cx="9370285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Хмарні технології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Збереження та обробка фінансових даних у хмарних облікових системах для підвищення ефективності та доступності.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7600207" y="4679347"/>
            <a:ext cx="2586395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 навчання: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4802765" y="5208366"/>
            <a:ext cx="752743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4542602" y="5023058"/>
            <a:ext cx="483883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 flipH="1">
            <a:off x="4705421" y="5011089"/>
            <a:ext cx="45719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5359486" y="5028420"/>
            <a:ext cx="9381914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Основи бухгалтерії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основних принципів бухгалтерського обліку, включаючи подвійну запись, складання фінансової звітності.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4892526" y="5880466"/>
            <a:ext cx="752743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4542602" y="5721101"/>
            <a:ext cx="483883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4656664" y="5716199"/>
            <a:ext cx="168264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5573028" y="5701721"/>
            <a:ext cx="9151264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Податкове право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основних принципів податкового законодавства, включаючи оподаткування прибутку, ПДВ, податок на додану вартість.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4892526" y="6404943"/>
            <a:ext cx="752743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4542602" y="6367094"/>
            <a:ext cx="483883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4662569" y="6396146"/>
            <a:ext cx="181271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5573028" y="6284819"/>
            <a:ext cx="8998190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Фінансовий аналіз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методів фінансового аналізу для оцінки фінансового стану підприємства та прийняття управлінських рішень.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4892526" y="7147079"/>
            <a:ext cx="752743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4542602" y="6987714"/>
            <a:ext cx="483883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4658211" y="6981540"/>
            <a:ext cx="163983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5616592" y="6972283"/>
            <a:ext cx="8618610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Аудит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процедур та стандартів проведення аудиту фінансової звітності для перевірки достовірності та законність фінансової інформації.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39"/>
          <p:cNvSpPr/>
          <p:nvPr/>
        </p:nvSpPr>
        <p:spPr>
          <a:xfrm>
            <a:off x="4879467" y="7748881"/>
            <a:ext cx="752743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hape 40"/>
          <p:cNvSpPr/>
          <p:nvPr/>
        </p:nvSpPr>
        <p:spPr>
          <a:xfrm>
            <a:off x="4529543" y="7589516"/>
            <a:ext cx="483883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1"/>
          <p:cNvSpPr/>
          <p:nvPr/>
        </p:nvSpPr>
        <p:spPr>
          <a:xfrm>
            <a:off x="4649402" y="7577084"/>
            <a:ext cx="18160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2"/>
          <p:cNvSpPr/>
          <p:nvPr/>
        </p:nvSpPr>
        <p:spPr>
          <a:xfrm>
            <a:off x="5645269" y="7616382"/>
            <a:ext cx="8834524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Податковий облік</a:t>
            </a:r>
            <a:r>
              <a:rPr lang="en-US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Оволодіння методами розрахунку податків та складання податкових звітів відповідно до вимог податкового законодавства.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текст, знімок екрана, коло, Графіка&#10;&#10;Автоматично згенерований опис">
            <a:extLst>
              <a:ext uri="{FF2B5EF4-FFF2-40B4-BE49-F238E27FC236}">
                <a16:creationId xmlns:a16="http://schemas.microsoft.com/office/drawing/2014/main" id="{DDB679F2-BD16-99C5-7C4D-651B6A259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2031" y="5119056"/>
            <a:ext cx="5351509" cy="3052222"/>
          </a:xfrm>
          <a:prstGeom prst="rect">
            <a:avLst/>
          </a:prstGeom>
        </p:spPr>
      </p:pic>
      <p:pic>
        <p:nvPicPr>
          <p:cNvPr id="47" name="Рисунок 46" descr="Зображення, що містить картинки, Анімація, мультфільм, ілюстрація&#10;&#10;Автоматично згенерований опис">
            <a:extLst>
              <a:ext uri="{FF2B5EF4-FFF2-40B4-BE49-F238E27FC236}">
                <a16:creationId xmlns:a16="http://schemas.microsoft.com/office/drawing/2014/main" id="{961301BE-8079-3D98-FC95-54375C139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8436" y="1707771"/>
            <a:ext cx="4881318" cy="29241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3325832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33258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621167" y="427673"/>
            <a:ext cx="7388066" cy="19440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Спеціальність 072 "Фінанси, банківська справа та страхування". Освітня програма "Фінанси, банківська справа та страхування"</a:t>
            </a:r>
            <a:endParaRPr lang="en-US" sz="306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147796" y="2518749"/>
            <a:ext cx="233303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 err="1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</a:t>
            </a: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40774" y="3081625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190849" y="2922260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31343" y="2951311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31292" y="2959074"/>
            <a:ext cx="10849938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Фінансовий аналіз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програмних засобів для фінансового аналізу, таких як Microsoft Excel, Bloomberg Terminal, Reuters, для аналізу фінансових показників та ринкових даних.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40774" y="3651130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190849" y="349176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304911" y="3520817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87313" y="3536320"/>
            <a:ext cx="9673616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Банківське програмне забезпечення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Ознайомлення зі спеціалізованими програмами для управління банківськими операціями та клієнтськими рахунками.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540774" y="419968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190849" y="404031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300267" y="4069367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946885" y="4084410"/>
            <a:ext cx="10735826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 блокчейну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технології блокчейну та її впливу на фінансову індустрію, таких як криптовалюти, смарт-контракти, децентралізовані фінанси (DeFi).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540774" y="478004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190849" y="4620681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306459" y="4649733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1041079" y="4703423"/>
            <a:ext cx="11249931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Фінтех інновації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новітніх технологій у фінансовій технології, таких як мобільні платежі, роботизований процес автоматизації, штучний інтелект у фінансах.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7976772" y="5268455"/>
            <a:ext cx="2586395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 навчання: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5984143" y="5978995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5634218" y="5819629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5774712" y="5848681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6417649" y="5746681"/>
            <a:ext cx="8146654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Основи фінансів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основних фінансових концепцій, таких як часова вартість грошей, оцінка активів та пасивів, фінансовий аналіз.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5984143" y="655026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5634218" y="639089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5748280" y="6419947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6445889" y="6312000"/>
            <a:ext cx="7912435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Банківська справа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Ознайомлення з операціями банківської справи, включаючи кредитування, депозитні операції, управління ризиками.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5984143" y="7179528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5634218" y="702016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5743636" y="7049214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6528497" y="6890728"/>
            <a:ext cx="7763317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Фінансовий менеджмент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Розвиток навичок управління фінансами, включаючи планування бюджету, керування оборотним капіталом, інвестиційний аналіз.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5984084" y="7795489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5634159" y="7636124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5749769" y="7624235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6441521" y="7668741"/>
            <a:ext cx="8159907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Страхування та ризикове управління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принципів страхової діяльності, оцінка та управління фінансовими ризиками.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мультфільм, мистецтво, одежа&#10;&#10;Автоматично згенерований опис">
            <a:extLst>
              <a:ext uri="{FF2B5EF4-FFF2-40B4-BE49-F238E27FC236}">
                <a16:creationId xmlns:a16="http://schemas.microsoft.com/office/drawing/2014/main" id="{6B1B49F1-077D-42C4-70A8-98EA39030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110" y="1424746"/>
            <a:ext cx="3810000" cy="3810000"/>
          </a:xfrm>
          <a:prstGeom prst="rect">
            <a:avLst/>
          </a:prstGeom>
        </p:spPr>
      </p:pic>
      <p:pic>
        <p:nvPicPr>
          <p:cNvPr id="43" name="Рисунок 42" descr="Зображення, що містить мультфільм, Танець, взуття&#10;&#10;Автоматично згенерований опис">
            <a:extLst>
              <a:ext uri="{FF2B5EF4-FFF2-40B4-BE49-F238E27FC236}">
                <a16:creationId xmlns:a16="http://schemas.microsoft.com/office/drawing/2014/main" id="{4CE0B512-52CB-762E-3712-9CF8EF93E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586" y="4472493"/>
            <a:ext cx="47625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4035326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403532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621167" y="427673"/>
            <a:ext cx="7388066" cy="14580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Спеціальність 075 "Маркетинг". Освітня програма "Маркетингова діяльність"</a:t>
            </a:r>
            <a:endParaRPr lang="en-US" sz="306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686273" y="1648025"/>
            <a:ext cx="233303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92695" y="2195193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242770" y="2035828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83264" y="2064879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93796" y="2058223"/>
            <a:ext cx="9993392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Цифровий маркетинг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інструментів та платформ цифрового маркетингу, таких як Google Ads, Facebook Ads, SEO, контент-маркетинг, email-маркетинг.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92695" y="2885786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242770" y="2726421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356832" y="2755472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43286" y="2706641"/>
            <a:ext cx="9425223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Аналітика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аналітичних інструментів для вимірювання ефективності маркетингових кампаній, таких як Google Analytics, Adobe Analytics, аналіз конверсій.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592636" y="3529508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242711" y="3370143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352129" y="3399194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127830" y="3404195"/>
            <a:ext cx="9993392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Соціальні медіа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платформ соціальних медіа та використання їх для побудови бренду, залучення аудиторії та взаємодії з клієнтами.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650976" y="4173230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242770" y="401386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358380" y="4042917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1195329" y="4055899"/>
            <a:ext cx="9811771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Маркетингові автоматизації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систем автоматизації маркетингу, таких як HubSpot, Marketo, для автоматизації процесів маркетингу та ведення баз даних клієнтів.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7882114" y="4625452"/>
            <a:ext cx="2586395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 навчання: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4767613" y="516333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4417688" y="500396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4558182" y="5033018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5306880" y="5016919"/>
            <a:ext cx="8548293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Основи маркетингу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основних понять та принципів маркетингу, включаючи маркетингові стратегії, сегментацію ринку та позиціонування.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4767613" y="5753506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4417688" y="5594141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4531750" y="5623192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5306879" y="5617932"/>
            <a:ext cx="8568658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Маркетингові дослідження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Розвиток навичок з проведення маркетингових досліджень, включаючи анкетування, фокус-групи та аналіз ринку.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4767613" y="6363712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4417688" y="620434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4527106" y="6233398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5285458" y="6233464"/>
            <a:ext cx="9319771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Цифровий маркетинг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стратегій та інструментів цифрового маркетингу, включаючи рекламу в Інтернеті, контент-маркетинг, соціальні медіа.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4767613" y="6931409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4417688" y="6772044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4533298" y="6801095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5242329" y="6812914"/>
            <a:ext cx="8249618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Брендування та комунікації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процесів брендування, розробка маркетингових комунікацій та рекламних кампаній.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39"/>
          <p:cNvSpPr/>
          <p:nvPr/>
        </p:nvSpPr>
        <p:spPr>
          <a:xfrm>
            <a:off x="4767613" y="757678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hape 40"/>
          <p:cNvSpPr/>
          <p:nvPr/>
        </p:nvSpPr>
        <p:spPr>
          <a:xfrm>
            <a:off x="4417688" y="741742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1"/>
          <p:cNvSpPr/>
          <p:nvPr/>
        </p:nvSpPr>
        <p:spPr>
          <a:xfrm>
            <a:off x="4526987" y="7446473"/>
            <a:ext cx="13132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2"/>
          <p:cNvSpPr/>
          <p:nvPr/>
        </p:nvSpPr>
        <p:spPr>
          <a:xfrm>
            <a:off x="5306879" y="7397279"/>
            <a:ext cx="8871700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Аналіз та стратегічне мислення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аналітичних інструментів для вимірювання ефективності маркетингових заходів та розробки стратегій на основі даних.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знімок екрана, коло, дизайн&#10;&#10;Автоматично згенерований опис">
            <a:extLst>
              <a:ext uri="{FF2B5EF4-FFF2-40B4-BE49-F238E27FC236}">
                <a16:creationId xmlns:a16="http://schemas.microsoft.com/office/drawing/2014/main" id="{FE587EEE-D49F-8E6F-D53C-47BAF38C7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6409" y="1370048"/>
            <a:ext cx="3808820" cy="3808820"/>
          </a:xfrm>
          <a:prstGeom prst="rect">
            <a:avLst/>
          </a:prstGeom>
        </p:spPr>
      </p:pic>
      <p:pic>
        <p:nvPicPr>
          <p:cNvPr id="47" name="Рисунок 46" descr="Зображення, що містить мультфільм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83BBBF9A-4808-F357-6187-905714771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67" y="4432249"/>
            <a:ext cx="4023932" cy="40239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3792319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37923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621167" y="427673"/>
            <a:ext cx="7388066" cy="14580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Спеціальність 076 "Підприємництво та торгівля". Освітня програма "Підприємництво"</a:t>
            </a:r>
            <a:endParaRPr lang="en-US" sz="306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826832" y="1921438"/>
            <a:ext cx="233303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00373" y="2409483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250448" y="2250118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90942" y="2279169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147196" y="2250118"/>
            <a:ext cx="10262207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Електронна комерція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та використання платформ електронної комерції, таких як Shopify, WooCommerce, Magento, для створення та управління онлайн-магазинами.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00373" y="3025689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250448" y="2866324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364510" y="2895375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86446" y="2834021"/>
            <a:ext cx="9742342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Цифровий маркетинг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Розуміння та застосування інструментів цифрового маркетингу, таких як соціальні медіа, контент-маркетинг, email-маркетинг, для просування товарів та послуг.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602842" y="3630366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252917" y="3471001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362335" y="3500052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130141" y="3537510"/>
            <a:ext cx="10262207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Аналітика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аналітичних інструментів, таких як Google Analytics, для аналізу даних та виведення інсайтів щодо ефективності бізнесу.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600373" y="4283066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250448" y="4123701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366058" y="4152753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1165145" y="4109730"/>
            <a:ext cx="10076596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Хмарні технології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Використання хмарних рішень для збереження даних, спільної роботи та доступу до інформації з будь-якого пристрою та місця.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7962772" y="4692898"/>
            <a:ext cx="2586395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 навчання: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5719681" y="5189919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5369756" y="5030554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5510250" y="5059606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6082892" y="5064799"/>
            <a:ext cx="8465520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Основи бізнесу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основних понять підприємництва, включаючи створення бізнес-плану, організацію, управління та маркетинг.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5719681" y="5794823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5369756" y="5635458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5483818" y="5664509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6224888" y="5647141"/>
            <a:ext cx="8115844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Стратегічне планування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Розробка стратегій розвитку бізнесу та аналіз конкурентного середовища.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5719681" y="646009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5369756" y="630073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5479174" y="6329783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6082892" y="6281205"/>
            <a:ext cx="7674702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Маркетинг та реклама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Вивчення методів просування товарів та послуг, включаючи розробку маркетингових стратегій та кампаній.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5719681" y="716959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5369756" y="701022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5485366" y="7039277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6307730" y="6985563"/>
            <a:ext cx="6771599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Фінансовий менеджмент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Основи фінансового планування, бухгалтерського обліку, управління фінансами та ризиками.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39"/>
          <p:cNvSpPr/>
          <p:nvPr/>
        </p:nvSpPr>
        <p:spPr>
          <a:xfrm>
            <a:off x="5719681" y="777385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hape 40"/>
          <p:cNvSpPr/>
          <p:nvPr/>
        </p:nvSpPr>
        <p:spPr>
          <a:xfrm>
            <a:off x="5369756" y="761448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1"/>
          <p:cNvSpPr/>
          <p:nvPr/>
        </p:nvSpPr>
        <p:spPr>
          <a:xfrm>
            <a:off x="5479055" y="7643537"/>
            <a:ext cx="13132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2"/>
          <p:cNvSpPr/>
          <p:nvPr/>
        </p:nvSpPr>
        <p:spPr>
          <a:xfrm>
            <a:off x="6264035" y="7625552"/>
            <a:ext cx="7922205" cy="729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14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Практичні навички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: Здобуття практичного досвіду через стажування, проектні роботи та взаємодію з підприємствами та підприємцями.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одежа, мультфільм, особа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55A388BC-1A79-4301-AFF6-B2C47C4B6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62" y="4374827"/>
            <a:ext cx="4391550" cy="3953272"/>
          </a:xfrm>
          <a:prstGeom prst="rect">
            <a:avLst/>
          </a:prstGeom>
        </p:spPr>
      </p:pic>
      <p:pic>
        <p:nvPicPr>
          <p:cNvPr id="47" name="Рисунок 46" descr="Зображення, що містить одежа, взуття, особа, стоячи&#10;&#10;Автоматично згенерований опис">
            <a:extLst>
              <a:ext uri="{FF2B5EF4-FFF2-40B4-BE49-F238E27FC236}">
                <a16:creationId xmlns:a16="http://schemas.microsoft.com/office/drawing/2014/main" id="{91A5B4E7-D8E7-180A-AF56-6FDEC2D5E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302" y="411973"/>
            <a:ext cx="4752975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1189256"/>
          </a:xfrm>
          <a:prstGeom prst="rect">
            <a:avLst/>
          </a:prstGeom>
          <a:solidFill>
            <a:srgbClr val="F9F9FF">
              <a:alpha val="75000"/>
            </a:srgbClr>
          </a:solidFill>
          <a:ln/>
        </p:spPr>
        <p:txBody>
          <a:bodyPr/>
          <a:lstStyle/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125458"/>
            <a:ext cx="14630400" cy="111892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621167" y="427673"/>
            <a:ext cx="7388066" cy="19440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Спеціальність 121 "Інженерія програмного забезпечення". Освітня програма "Інженерія програмного забезпечення" </a:t>
            </a:r>
            <a:endParaRPr lang="en-US" sz="306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753557" y="1937922"/>
            <a:ext cx="3021533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Технології: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10955" y="2345072"/>
            <a:ext cx="8703200" cy="5837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Мови</a:t>
            </a: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програмування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Наприклад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, Python, Java, JavaScript, C++, є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основними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ts val="1568"/>
              </a:lnSpc>
              <a:buNone/>
            </a:pP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мовами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які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варто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вивчити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76685" y="2933879"/>
            <a:ext cx="9910053" cy="3981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Фреймворки і бібліотеки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Такі як React, Angular, Flask, Django, Spring, які допомагають розробляти програмне забезпечення швидше та ефективніше.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907502" y="3537247"/>
            <a:ext cx="10607304" cy="3981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Бази даних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MySQL, PostgreSQL, MongoDB - знання роботи з реляційними та нереляційними базами даних важливо для розробки багатокористувацьких систем.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010954" y="4219198"/>
            <a:ext cx="8854019" cy="3981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Інструменти розробки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Git, Docker, Kubernetes - для управління версіями коду, контейнеризації та розгортання програмних продуктів.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6866742" y="4813108"/>
            <a:ext cx="3349669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Структура навчання: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9"/>
          <p:cNvSpPr/>
          <p:nvPr/>
        </p:nvSpPr>
        <p:spPr>
          <a:xfrm>
            <a:off x="4874171" y="5409661"/>
            <a:ext cx="704999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0"/>
          <p:cNvSpPr/>
          <p:nvPr/>
        </p:nvSpPr>
        <p:spPr>
          <a:xfrm>
            <a:off x="4524247" y="5250296"/>
            <a:ext cx="453192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4664741" y="5279347"/>
            <a:ext cx="89281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5552919" y="5283652"/>
            <a:ext cx="8649517" cy="3981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Основи програмування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Вивчення базових концепцій програмування, таких як змінні, умови, цикли, функції.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4874170" y="5964072"/>
            <a:ext cx="704999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4524246" y="5804707"/>
            <a:ext cx="453192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4638308" y="5833758"/>
            <a:ext cx="15759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5128318" y="5848972"/>
            <a:ext cx="9077481" cy="3981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Об'єктно-орієнтоване програмування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Розуміння принципів ООП, які дозволяють створювати модульний та розширюваний код.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7"/>
          <p:cNvSpPr/>
          <p:nvPr/>
        </p:nvSpPr>
        <p:spPr>
          <a:xfrm>
            <a:off x="4874171" y="6598515"/>
            <a:ext cx="704999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4524247" y="6439149"/>
            <a:ext cx="453192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4633665" y="6468201"/>
            <a:ext cx="169774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5262303" y="6497379"/>
            <a:ext cx="8907805" cy="3981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Розробка веб-додатків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Вивчення фронтенду (HTML, CSS, JavaScript) та бекенду (Node.js, Express.js, бази даних).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4874168" y="7199097"/>
            <a:ext cx="704999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4524244" y="7039732"/>
            <a:ext cx="453192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4639854" y="7068784"/>
            <a:ext cx="1535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5655367" y="7072840"/>
            <a:ext cx="8624779" cy="4967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Розробка мобільних додатків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Вивчення розробки під Android (Java/Kotlin)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ts val="1568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iOS (Swift).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4874168" y="7826790"/>
            <a:ext cx="704999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4524244" y="7667425"/>
            <a:ext cx="453192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4633543" y="7696476"/>
            <a:ext cx="1700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5759746" y="7719282"/>
            <a:ext cx="6828637" cy="4967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1568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Тестування та відладка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: Навички написання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автоматизованих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ts val="1568"/>
              </a:lnSpc>
              <a:buNone/>
            </a:pP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тестів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відладки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програм</a:t>
            </a: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hape 5">
            <a:extLst>
              <a:ext uri="{FF2B5EF4-FFF2-40B4-BE49-F238E27FC236}">
                <a16:creationId xmlns:a16="http://schemas.microsoft.com/office/drawing/2014/main" id="{3EEB63F3-7667-9950-84F8-AD64DFD9BC94}"/>
              </a:ext>
            </a:extLst>
          </p:cNvPr>
          <p:cNvSpPr/>
          <p:nvPr/>
        </p:nvSpPr>
        <p:spPr>
          <a:xfrm>
            <a:off x="452416" y="243754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hape 6">
            <a:extLst>
              <a:ext uri="{FF2B5EF4-FFF2-40B4-BE49-F238E27FC236}">
                <a16:creationId xmlns:a16="http://schemas.microsoft.com/office/drawing/2014/main" id="{B841F6D8-4F5B-B783-72B3-A4855CE582D4}"/>
              </a:ext>
            </a:extLst>
          </p:cNvPr>
          <p:cNvSpPr/>
          <p:nvPr/>
        </p:nvSpPr>
        <p:spPr>
          <a:xfrm>
            <a:off x="102491" y="227817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7">
            <a:extLst>
              <a:ext uri="{FF2B5EF4-FFF2-40B4-BE49-F238E27FC236}">
                <a16:creationId xmlns:a16="http://schemas.microsoft.com/office/drawing/2014/main" id="{A839E6E2-894A-8AFA-CC91-3920FCFB1A90}"/>
              </a:ext>
            </a:extLst>
          </p:cNvPr>
          <p:cNvSpPr/>
          <p:nvPr/>
        </p:nvSpPr>
        <p:spPr>
          <a:xfrm>
            <a:off x="242985" y="2307227"/>
            <a:ext cx="68937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9">
            <a:extLst>
              <a:ext uri="{FF2B5EF4-FFF2-40B4-BE49-F238E27FC236}">
                <a16:creationId xmlns:a16="http://schemas.microsoft.com/office/drawing/2014/main" id="{A3AFFC99-A055-0C18-94BD-CE8E2CB29A58}"/>
              </a:ext>
            </a:extLst>
          </p:cNvPr>
          <p:cNvSpPr/>
          <p:nvPr/>
        </p:nvSpPr>
        <p:spPr>
          <a:xfrm>
            <a:off x="452416" y="305374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Shape 10">
            <a:extLst>
              <a:ext uri="{FF2B5EF4-FFF2-40B4-BE49-F238E27FC236}">
                <a16:creationId xmlns:a16="http://schemas.microsoft.com/office/drawing/2014/main" id="{73D25572-A5A6-D15D-AC9D-0557290FCCBF}"/>
              </a:ext>
            </a:extLst>
          </p:cNvPr>
          <p:cNvSpPr/>
          <p:nvPr/>
        </p:nvSpPr>
        <p:spPr>
          <a:xfrm>
            <a:off x="102491" y="289438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11">
            <a:extLst>
              <a:ext uri="{FF2B5EF4-FFF2-40B4-BE49-F238E27FC236}">
                <a16:creationId xmlns:a16="http://schemas.microsoft.com/office/drawing/2014/main" id="{E4B49C97-08C2-21D8-BC73-531AD395D6AE}"/>
              </a:ext>
            </a:extLst>
          </p:cNvPr>
          <p:cNvSpPr/>
          <p:nvPr/>
        </p:nvSpPr>
        <p:spPr>
          <a:xfrm>
            <a:off x="216553" y="2923433"/>
            <a:ext cx="121682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Shape 13">
            <a:extLst>
              <a:ext uri="{FF2B5EF4-FFF2-40B4-BE49-F238E27FC236}">
                <a16:creationId xmlns:a16="http://schemas.microsoft.com/office/drawing/2014/main" id="{C98F7BA3-CEAB-8715-D039-120C796D3617}"/>
              </a:ext>
            </a:extLst>
          </p:cNvPr>
          <p:cNvSpPr/>
          <p:nvPr/>
        </p:nvSpPr>
        <p:spPr>
          <a:xfrm>
            <a:off x="454885" y="3658424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Shape 14">
            <a:extLst>
              <a:ext uri="{FF2B5EF4-FFF2-40B4-BE49-F238E27FC236}">
                <a16:creationId xmlns:a16="http://schemas.microsoft.com/office/drawing/2014/main" id="{0E96D764-7A67-3871-A875-021CE2132260}"/>
              </a:ext>
            </a:extLst>
          </p:cNvPr>
          <p:cNvSpPr/>
          <p:nvPr/>
        </p:nvSpPr>
        <p:spPr>
          <a:xfrm>
            <a:off x="104960" y="3499059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15">
            <a:extLst>
              <a:ext uri="{FF2B5EF4-FFF2-40B4-BE49-F238E27FC236}">
                <a16:creationId xmlns:a16="http://schemas.microsoft.com/office/drawing/2014/main" id="{F9A28D65-4582-9183-AB35-7283C8D2F6CE}"/>
              </a:ext>
            </a:extLst>
          </p:cNvPr>
          <p:cNvSpPr/>
          <p:nvPr/>
        </p:nvSpPr>
        <p:spPr>
          <a:xfrm>
            <a:off x="214378" y="3528110"/>
            <a:ext cx="131088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Shape 17">
            <a:extLst>
              <a:ext uri="{FF2B5EF4-FFF2-40B4-BE49-F238E27FC236}">
                <a16:creationId xmlns:a16="http://schemas.microsoft.com/office/drawing/2014/main" id="{867F2797-8528-815C-A7D5-D91C3F08B461}"/>
              </a:ext>
            </a:extLst>
          </p:cNvPr>
          <p:cNvSpPr/>
          <p:nvPr/>
        </p:nvSpPr>
        <p:spPr>
          <a:xfrm>
            <a:off x="452416" y="4311124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hape 18">
            <a:extLst>
              <a:ext uri="{FF2B5EF4-FFF2-40B4-BE49-F238E27FC236}">
                <a16:creationId xmlns:a16="http://schemas.microsoft.com/office/drawing/2014/main" id="{04D31588-8F62-2B2D-A8CE-3D80265B261D}"/>
              </a:ext>
            </a:extLst>
          </p:cNvPr>
          <p:cNvSpPr/>
          <p:nvPr/>
        </p:nvSpPr>
        <p:spPr>
          <a:xfrm>
            <a:off x="102491" y="4151759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19">
            <a:extLst>
              <a:ext uri="{FF2B5EF4-FFF2-40B4-BE49-F238E27FC236}">
                <a16:creationId xmlns:a16="http://schemas.microsoft.com/office/drawing/2014/main" id="{E20B057F-8FC9-9535-FE57-64B93B078CAE}"/>
              </a:ext>
            </a:extLst>
          </p:cNvPr>
          <p:cNvSpPr/>
          <p:nvPr/>
        </p:nvSpPr>
        <p:spPr>
          <a:xfrm>
            <a:off x="218101" y="4180811"/>
            <a:ext cx="118586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Рисунок 61" descr="Зображення, що містить комп’ютер, ноутбук, знімок екрана, дизайн&#10;&#10;Автоматично згенерований опис">
            <a:extLst>
              <a:ext uri="{FF2B5EF4-FFF2-40B4-BE49-F238E27FC236}">
                <a16:creationId xmlns:a16="http://schemas.microsoft.com/office/drawing/2014/main" id="{56CD796F-EC73-C2D8-F27A-A9DAEB5B7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579" y="1020299"/>
            <a:ext cx="4448016" cy="4448016"/>
          </a:xfrm>
          <a:prstGeom prst="rect">
            <a:avLst/>
          </a:prstGeom>
        </p:spPr>
      </p:pic>
      <p:pic>
        <p:nvPicPr>
          <p:cNvPr id="64" name="Рисунок 63" descr="Зображення, що містить одежа, у приміщенні, стіл, група&#10;&#10;Автоматично згенерований опис">
            <a:extLst>
              <a:ext uri="{FF2B5EF4-FFF2-40B4-BE49-F238E27FC236}">
                <a16:creationId xmlns:a16="http://schemas.microsoft.com/office/drawing/2014/main" id="{E0248DCD-9AE6-9E8B-1963-CA56D8FEE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74" y="4696825"/>
            <a:ext cx="3648222" cy="36482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1521</Words>
  <Application>Microsoft Office PowerPoint</Application>
  <PresentationFormat>Довільний</PresentationFormat>
  <Paragraphs>177</Paragraphs>
  <Slides>10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Іван Русланович Коваленко</cp:lastModifiedBy>
  <cp:revision>1</cp:revision>
  <dcterms:created xsi:type="dcterms:W3CDTF">2024-05-28T15:46:20Z</dcterms:created>
  <dcterms:modified xsi:type="dcterms:W3CDTF">2024-06-18T14:27:46Z</dcterms:modified>
</cp:coreProperties>
</file>